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26"/>
  </p:notesMasterIdLst>
  <p:sldIdLst>
    <p:sldId id="434" r:id="rId2"/>
    <p:sldId id="382" r:id="rId3"/>
    <p:sldId id="388" r:id="rId4"/>
    <p:sldId id="383" r:id="rId5"/>
    <p:sldId id="384" r:id="rId6"/>
    <p:sldId id="422" r:id="rId7"/>
    <p:sldId id="385" r:id="rId8"/>
    <p:sldId id="391" r:id="rId9"/>
    <p:sldId id="394" r:id="rId10"/>
    <p:sldId id="396" r:id="rId11"/>
    <p:sldId id="397" r:id="rId12"/>
    <p:sldId id="400" r:id="rId13"/>
    <p:sldId id="431" r:id="rId14"/>
    <p:sldId id="393" r:id="rId15"/>
    <p:sldId id="408" r:id="rId16"/>
    <p:sldId id="433" r:id="rId17"/>
    <p:sldId id="432" r:id="rId18"/>
    <p:sldId id="412" r:id="rId19"/>
    <p:sldId id="415" r:id="rId20"/>
    <p:sldId id="417" r:id="rId21"/>
    <p:sldId id="418" r:id="rId22"/>
    <p:sldId id="420" r:id="rId23"/>
    <p:sldId id="437" r:id="rId24"/>
    <p:sldId id="421" r:id="rId25"/>
  </p:sldIdLst>
  <p:sldSz cx="9599613" cy="71993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FDFE"/>
    <a:srgbClr val="FE9721"/>
    <a:srgbClr val="11AF73"/>
    <a:srgbClr val="D1E6D3"/>
    <a:srgbClr val="6C9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16" autoAdjust="0"/>
  </p:normalViewPr>
  <p:slideViewPr>
    <p:cSldViewPr>
      <p:cViewPr varScale="1">
        <p:scale>
          <a:sx n="50" d="100"/>
          <a:sy n="50" d="100"/>
        </p:scale>
        <p:origin x="1884" y="36"/>
      </p:cViewPr>
      <p:guideLst>
        <p:guide orient="horz" pos="2268"/>
        <p:guide pos="3024"/>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E6F1D-8A93-4D66-B7C1-750C834BE959}"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F1E60-DE10-4F3A-BF97-DDD523E02F4D}" type="slidenum">
              <a:rPr lang="en-US" smtClean="0"/>
              <a:t>‹#›</a:t>
            </a:fld>
            <a:endParaRPr lang="en-US"/>
          </a:p>
        </p:txBody>
      </p:sp>
    </p:spTree>
    <p:extLst>
      <p:ext uri="{BB962C8B-B14F-4D97-AF65-F5344CB8AC3E}">
        <p14:creationId xmlns:p14="http://schemas.microsoft.com/office/powerpoint/2010/main" val="6360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চিত্রগুলো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ব্যবহার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শিক্ষার্থীরা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সহজেই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বুঝতে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বিষয়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পাঠদান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প্রত্যেকটি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বাংলাদেশ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প্রতীক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ব্যবহার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তাহলে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সম্পর্কে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স্মৃতিসৌধ</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কিসের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প্রতীক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মানচিত্রটি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শিশুটির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অবশ্যই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খেয়াল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রাখবেন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নেওয়া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a:t>
            </a:fld>
            <a:endParaRPr lang="en-US"/>
          </a:p>
        </p:txBody>
      </p:sp>
    </p:spTree>
    <p:extLst>
      <p:ext uri="{BB962C8B-B14F-4D97-AF65-F5344CB8AC3E}">
        <p14:creationId xmlns:p14="http://schemas.microsoft.com/office/powerpoint/2010/main" val="18277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উক্ত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এরূপ</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পৃথিবীর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বংলাদেশের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অবস্থানকে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আমরা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প্রকাশ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ভূখন্ড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পৃথিবীতে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বাংলাদেশের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রয়েছে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a:t>
            </a:r>
            <a:r>
              <a:rPr lang="en-US" baseline="0" dirty="0" err="1" smtClean="0">
                <a:latin typeface="NikoshBAN" panose="02000000000000000000" pitchFamily="2" charset="0"/>
                <a:cs typeface="NikoshBAN" panose="02000000000000000000" pitchFamily="2" charset="0"/>
              </a:rPr>
              <a:t>নির্দিষ্ট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ভূখন্ড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বাংলাদেশ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উপাদান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দ্বিতীয়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উপাদান</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12</a:t>
            </a:fld>
            <a:endParaRPr lang="en-US"/>
          </a:p>
        </p:txBody>
      </p:sp>
    </p:spTree>
    <p:extLst>
      <p:ext uri="{BB962C8B-B14F-4D97-AF65-F5344CB8AC3E}">
        <p14:creationId xmlns:p14="http://schemas.microsoft.com/office/powerpoint/2010/main" val="332009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প্রথম ছবিটি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এরূপ</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পারেনঃ-১) </a:t>
            </a:r>
            <a:r>
              <a:rPr lang="en-US" baseline="0" dirty="0" err="1" smtClean="0">
                <a:latin typeface="NikoshBAN" panose="02000000000000000000" pitchFamily="2" charset="0"/>
                <a:cs typeface="NikoshBAN" panose="02000000000000000000" pitchFamily="2" charset="0"/>
              </a:rPr>
              <a:t>চিত্রটিতে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 ২)</a:t>
            </a:r>
            <a:r>
              <a:rPr lang="bn-BD" baseline="0" dirty="0" smtClean="0">
                <a:latin typeface="NikoshBAN" panose="02000000000000000000" pitchFamily="2" charset="0"/>
                <a:cs typeface="NikoshBAN" panose="02000000000000000000" pitchFamily="2" charset="0"/>
              </a:rPr>
              <a:t> ২য় ছবিতে প্রশ্ন হবে – নৌকায় বাস করে কারা? </a:t>
            </a:r>
            <a:r>
              <a:rPr lang="en-US" baseline="0" dirty="0" smtClean="0">
                <a:latin typeface="NikoshBAN" panose="02000000000000000000" pitchFamily="2" charset="0"/>
                <a:cs typeface="NikoshBAN" panose="02000000000000000000" pitchFamily="2" charset="0"/>
              </a:rPr>
              <a:t>৩) </a:t>
            </a:r>
            <a:r>
              <a:rPr lang="bn-BD" baseline="0" dirty="0" smtClean="0">
                <a:latin typeface="NikoshBAN" panose="02000000000000000000" pitchFamily="2" charset="0"/>
                <a:cs typeface="NikoshBAN" panose="02000000000000000000" pitchFamily="2" charset="0"/>
              </a:rPr>
              <a:t>তাদের কি কোন রাষ্ট্র আছে? </a:t>
            </a:r>
            <a:r>
              <a:rPr lang="en-US" baseline="0" dirty="0" smtClean="0">
                <a:latin typeface="NikoshBAN" panose="02000000000000000000" pitchFamily="2" charset="0"/>
                <a:cs typeface="NikoshBAN" panose="02000000000000000000" pitchFamily="2" charset="0"/>
              </a:rPr>
              <a:t>৪) </a:t>
            </a:r>
            <a:r>
              <a:rPr lang="bn-BD" baseline="0" dirty="0" smtClean="0">
                <a:latin typeface="NikoshBAN" panose="02000000000000000000" pitchFamily="2" charset="0"/>
                <a:cs typeface="NikoshBAN" panose="02000000000000000000" pitchFamily="2" charset="0"/>
              </a:rPr>
              <a:t>৩য় ছবিতে সাধারণত কয়টি অংশ দেখা যাচ্ছে? ৪র্থ ছবিটি কোন দেশের নিদর্শ</a:t>
            </a:r>
            <a:r>
              <a:rPr lang="en-US" baseline="0" dirty="0" smtClean="0">
                <a:latin typeface="NikoshBAN" panose="02000000000000000000" pitchFamily="2" charset="0"/>
                <a:cs typeface="NikoshBAN" panose="02000000000000000000" pitchFamily="2" charset="0"/>
              </a:rPr>
              <a:t>ন</a:t>
            </a:r>
            <a:r>
              <a:rPr lang="bn-BD" baseline="0" dirty="0" smtClean="0">
                <a:latin typeface="NikoshBAN" panose="02000000000000000000" pitchFamily="2" charset="0"/>
                <a:cs typeface="NikoshBAN" panose="02000000000000000000" pitchFamily="2" charset="0"/>
              </a:rPr>
              <a:t> এবং দেশটি আয়তনে ছোট না বড়? ৫ম ছবিটি কোন দেশের? দেশটির আয়তন ছোট না বড়। তবে ছবিগুলো আগে দেখিয়ে পরবর্তীতে শিক্ষার্থীদের মধ্য থেকে উত্তরগুলো আনার চেষ্টা করবেন এবং তার পর শিক্ষক ব্য</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খ্যা কর</a:t>
            </a:r>
            <a:r>
              <a:rPr lang="en-US" baseline="0" dirty="0" err="1" smtClean="0">
                <a:latin typeface="NikoshBAN" panose="02000000000000000000" pitchFamily="2" charset="0"/>
                <a:cs typeface="NikoshBAN" panose="02000000000000000000" pitchFamily="2" charset="0"/>
              </a:rPr>
              <a:t>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bn-BD" baseline="0" dirty="0" smtClean="0">
                <a:latin typeface="NikoshBAN" panose="02000000000000000000" pitchFamily="2" charset="0"/>
                <a:cs typeface="NikoshBAN" panose="02000000000000000000" pitchFamily="2" charset="0"/>
              </a:rPr>
              <a:t>।</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13</a:t>
            </a:fld>
            <a:endParaRPr lang="en-US"/>
          </a:p>
        </p:txBody>
      </p:sp>
    </p:spTree>
    <p:extLst>
      <p:ext uri="{BB962C8B-B14F-4D97-AF65-F5344CB8AC3E}">
        <p14:creationId xmlns:p14="http://schemas.microsoft.com/office/powerpoint/2010/main" val="320383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উক্ত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প্রশ্নোত্তরের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আলোচনা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আমরা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পাচ্ছি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সরকার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কততম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উপাদান</a:t>
            </a:r>
            <a:r>
              <a:rPr lang="en-US" baseline="0"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14</a:t>
            </a:fld>
            <a:endParaRPr lang="en-US"/>
          </a:p>
        </p:txBody>
      </p:sp>
    </p:spTree>
    <p:extLst>
      <p:ext uri="{BB962C8B-B14F-4D97-AF65-F5344CB8AC3E}">
        <p14:creationId xmlns:p14="http://schemas.microsoft.com/office/powerpoint/2010/main" val="85602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এই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এরূপ</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বোঝানো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হয়েছে</a:t>
            </a:r>
            <a:r>
              <a:rPr lang="en-US"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উক্ত</a:t>
            </a:r>
            <a:r>
              <a:rPr lang="bn-BD" baseline="0" dirty="0" smtClean="0">
                <a:latin typeface="NikoshBAN" panose="02000000000000000000" pitchFamily="2" charset="0"/>
                <a:cs typeface="NikoshBAN" panose="02000000000000000000" pitchFamily="2" charset="0"/>
              </a:rPr>
              <a:t> কাজগুলো রাষ্ট্র কিভাবে সম্পাদন করে?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সরকারের মাধ্যমে। সরকার যদি তাদের দায়িত্ব পালনে অগ্রণী ভূমিকা রাখে জনগ</a:t>
            </a:r>
            <a:r>
              <a:rPr lang="en-US" baseline="0" dirty="0" smtClean="0">
                <a:latin typeface="NikoshBAN" panose="02000000000000000000" pitchFamily="2" charset="0"/>
                <a:cs typeface="NikoshBAN" panose="02000000000000000000" pitchFamily="2" charset="0"/>
              </a:rPr>
              <a:t>ণ</a:t>
            </a:r>
            <a:r>
              <a:rPr lang="bn-BD" baseline="0" dirty="0" smtClean="0">
                <a:latin typeface="NikoshBAN" panose="02000000000000000000" pitchFamily="2" charset="0"/>
                <a:cs typeface="NikoshBAN" panose="02000000000000000000" pitchFamily="2" charset="0"/>
              </a:rPr>
              <a:t> তাদের প্রতি কি প্রকাশ করে? এভাবে প্র</a:t>
            </a:r>
            <a:r>
              <a:rPr lang="en-US" baseline="0" dirty="0" err="1" smtClean="0">
                <a:latin typeface="NikoshBAN" panose="02000000000000000000" pitchFamily="2" charset="0"/>
                <a:cs typeface="NikoshBAN" panose="02000000000000000000" pitchFamily="2" charset="0"/>
              </a:rPr>
              <a:t>শ্নো</a:t>
            </a:r>
            <a:r>
              <a:rPr lang="bn-BD" baseline="0" dirty="0" smtClean="0">
                <a:latin typeface="NikoshBAN" panose="02000000000000000000" pitchFamily="2" charset="0"/>
                <a:cs typeface="NikoshBAN" panose="02000000000000000000" pitchFamily="2" charset="0"/>
              </a:rPr>
              <a:t>ত্তরের মাধ্যমে কাজটি করবেন। অথবা শিক্ষকের নিজস্ব চিন্তাধারা থেকে প্রশ্নগুলো করে তারপর সমাধান দিতে পারেন।</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15</a:t>
            </a:fld>
            <a:endParaRPr lang="en-US"/>
          </a:p>
        </p:txBody>
      </p:sp>
    </p:spTree>
    <p:extLst>
      <p:ext uri="{BB962C8B-B14F-4D97-AF65-F5344CB8AC3E}">
        <p14:creationId xmlns:p14="http://schemas.microsoft.com/office/powerpoint/2010/main" val="3757565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রাষ্ট্রের সার্বভৌমত্ব বোঝানো হয়েছে। শিক্ষক প্রশ্ন করতে পারেন</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আমাদের দেশকে দেশের স্বাধীনতাকে রক্ষা করতে সরকার কি পদক্ষেপ গ্রহ</a:t>
            </a:r>
            <a:r>
              <a:rPr lang="en-US" baseline="0" dirty="0" smtClean="0">
                <a:latin typeface="NikoshBAN" panose="02000000000000000000" pitchFamily="2" charset="0"/>
                <a:cs typeface="NikoshBAN" panose="02000000000000000000" pitchFamily="2" charset="0"/>
              </a:rPr>
              <a:t>ণ</a:t>
            </a:r>
            <a:r>
              <a:rPr lang="bn-BD" baseline="0" dirty="0" smtClean="0">
                <a:latin typeface="NikoshBAN" panose="02000000000000000000" pitchFamily="2" charset="0"/>
                <a:cs typeface="NikoshBAN" panose="02000000000000000000" pitchFamily="2" charset="0"/>
              </a:rPr>
              <a:t> করেন? অন্য কোন রাষ্ট্র যদি আক্রমন করে তাহলে তা কিভাবে প্রতিহত করা হয়? সর্বোচ্চ ক্ষমতা বুঝাতে হাই কোটের ছবিটি এনিমেশনে দেখানো হয়েছে।</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16</a:t>
            </a:fld>
            <a:endParaRPr lang="en-US"/>
          </a:p>
        </p:txBody>
      </p:sp>
    </p:spTree>
    <p:extLst>
      <p:ext uri="{BB962C8B-B14F-4D97-AF65-F5344CB8AC3E}">
        <p14:creationId xmlns:p14="http://schemas.microsoft.com/office/powerpoint/2010/main" val="74892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ছবিগুলো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ছবিগুলো</a:t>
            </a:r>
            <a:r>
              <a:rPr lang="bn-BD" baseline="0" dirty="0" smtClean="0">
                <a:latin typeface="NikoshBAN" panose="02000000000000000000" pitchFamily="2" charset="0"/>
                <a:cs typeface="NikoshBAN" panose="02000000000000000000" pitchFamily="2" charset="0"/>
              </a:rPr>
              <a:t> দেখিয়ে প্রশ্ন করবেন- ১ম ছবিতে রাষ্ট্রের আদেশ পালনে পদক্ষেপ , ২য় ছবিতে রাষ্ট্র যে কোন কাজে যে জনগ</a:t>
            </a:r>
            <a:r>
              <a:rPr lang="en-US" baseline="0" dirty="0" smtClean="0">
                <a:latin typeface="NikoshBAN" panose="02000000000000000000" pitchFamily="2" charset="0"/>
                <a:cs typeface="NikoshBAN" panose="02000000000000000000" pitchFamily="2" charset="0"/>
              </a:rPr>
              <a:t>ণ</a:t>
            </a:r>
            <a:r>
              <a:rPr lang="bn-BD" baseline="0" dirty="0" smtClean="0">
                <a:latin typeface="NikoshBAN" panose="02000000000000000000" pitchFamily="2" charset="0"/>
                <a:cs typeface="NikoshBAN" panose="02000000000000000000" pitchFamily="2" charset="0"/>
              </a:rPr>
              <a:t>কে নির্দেশ প্রদান করতে পারে তা , ৩ য় ছবিতে কিভাবে জনপ্রতিনিধি তৈরী হয় এবং সর্বশেষ ছবিটি দিয়ে সার্বভৌম ক্ষমতার মূল অধিকারী কারা তা বুঝানো হয়েছে।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17</a:t>
            </a:fld>
            <a:endParaRPr lang="en-US"/>
          </a:p>
        </p:txBody>
      </p:sp>
    </p:spTree>
    <p:extLst>
      <p:ext uri="{BB962C8B-B14F-4D97-AF65-F5344CB8AC3E}">
        <p14:creationId xmlns:p14="http://schemas.microsoft.com/office/powerpoint/2010/main" val="34307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উল্লেখিত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প্রশ্নোত্তরের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ফলপ্রসূ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18</a:t>
            </a:fld>
            <a:endParaRPr lang="en-US"/>
          </a:p>
        </p:txBody>
      </p:sp>
    </p:spTree>
    <p:extLst>
      <p:ext uri="{BB962C8B-B14F-4D97-AF65-F5344CB8AC3E}">
        <p14:creationId xmlns:p14="http://schemas.microsoft.com/office/powerpoint/2010/main" val="355505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পাশাপাশি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সর্বোপরি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ঢাকা</a:t>
            </a:r>
            <a:r>
              <a:rPr lang="en-US" baseline="0" dirty="0" smtClean="0">
                <a:latin typeface="NikoshBAN" panose="02000000000000000000" pitchFamily="2" charset="0"/>
                <a:cs typeface="NikoshBAN" panose="02000000000000000000" pitchFamily="2" charset="0"/>
              </a:rPr>
              <a:t> ও </a:t>
            </a:r>
            <a:r>
              <a:rPr lang="en-US" baseline="0" dirty="0" err="1" smtClean="0">
                <a:latin typeface="NikoshBAN" panose="02000000000000000000" pitchFamily="2" charset="0"/>
                <a:cs typeface="NikoshBAN" panose="02000000000000000000" pitchFamily="2" charset="0"/>
              </a:rPr>
              <a:t>মক্কা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দেশের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রাজধানীর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এটাকে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19</a:t>
            </a:fld>
            <a:endParaRPr lang="en-US"/>
          </a:p>
        </p:txBody>
      </p:sp>
    </p:spTree>
    <p:extLst>
      <p:ext uri="{BB962C8B-B14F-4D97-AF65-F5344CB8AC3E}">
        <p14:creationId xmlns:p14="http://schemas.microsoft.com/office/powerpoint/2010/main" val="102481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মূল্যায়</a:t>
            </a:r>
            <a:r>
              <a:rPr lang="en-US" dirty="0" err="1" smtClean="0">
                <a:latin typeface="NikoshBAN" panose="02000000000000000000" pitchFamily="2" charset="0"/>
                <a:cs typeface="NikoshBAN" panose="02000000000000000000" pitchFamily="2" charset="0"/>
              </a:rPr>
              <a:t>নে</a:t>
            </a:r>
            <a:r>
              <a:rPr lang="bn-BD" dirty="0" smtClean="0">
                <a:latin typeface="NikoshBAN" panose="02000000000000000000" pitchFamily="2" charset="0"/>
                <a:cs typeface="NikoshBAN" panose="02000000000000000000" pitchFamily="2" charset="0"/>
              </a:rPr>
              <a:t>র</a:t>
            </a:r>
            <a:r>
              <a:rPr lang="bn-BD" baseline="0" dirty="0" smtClean="0">
                <a:latin typeface="NikoshBAN" panose="02000000000000000000" pitchFamily="2" charset="0"/>
                <a:cs typeface="NikoshBAN" panose="02000000000000000000" pitchFamily="2" charset="0"/>
              </a:rPr>
              <a:t> জন্য শিক্ষক ব্লুটুথ মাউস শিক্ষার্থীদের কাছে দিয়ে রেডিও বাটনের উপর ক্লিক করে সঠিক উত্তরটি বের কর</a:t>
            </a:r>
            <a:r>
              <a:rPr lang="en-US" baseline="0" dirty="0" err="1" smtClean="0">
                <a:latin typeface="NikoshBAN" panose="02000000000000000000" pitchFamily="2" charset="0"/>
                <a:cs typeface="NikoshBAN" panose="02000000000000000000" pitchFamily="2" charset="0"/>
              </a:rPr>
              <a:t>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bn-BD"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ব্লুটুথ</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তাহলে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কয়েকজনকে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সহায়তা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20</a:t>
            </a:fld>
            <a:endParaRPr lang="en-US"/>
          </a:p>
        </p:txBody>
      </p:sp>
    </p:spTree>
    <p:extLst>
      <p:ext uri="{BB962C8B-B14F-4D97-AF65-F5344CB8AC3E}">
        <p14:creationId xmlns:p14="http://schemas.microsoft.com/office/powerpoint/2010/main" val="69705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মূল্যায়</a:t>
            </a:r>
            <a:r>
              <a:rPr lang="en-US" dirty="0" err="1" smtClean="0">
                <a:latin typeface="NikoshBAN" panose="02000000000000000000" pitchFamily="2" charset="0"/>
                <a:cs typeface="NikoshBAN" panose="02000000000000000000" pitchFamily="2" charset="0"/>
              </a:rPr>
              <a:t>নে</a:t>
            </a:r>
            <a:r>
              <a:rPr lang="bn-BD" dirty="0" smtClean="0">
                <a:latin typeface="NikoshBAN" panose="02000000000000000000" pitchFamily="2" charset="0"/>
                <a:cs typeface="NikoshBAN" panose="02000000000000000000" pitchFamily="2" charset="0"/>
              </a:rPr>
              <a:t>র</a:t>
            </a:r>
            <a:r>
              <a:rPr lang="bn-BD" baseline="0" dirty="0" smtClean="0">
                <a:latin typeface="NikoshBAN" panose="02000000000000000000" pitchFamily="2" charset="0"/>
                <a:cs typeface="NikoshBAN" panose="02000000000000000000" pitchFamily="2" charset="0"/>
              </a:rPr>
              <a:t> জন্য শিক্ষক ব্লুটুথ মাউস শিক্ষার্থীদের কাছে দিয়ে রেডিও বাটনের উপর ক্লিক করে সঠিক উত্তরটি বের কর</a:t>
            </a:r>
            <a:r>
              <a:rPr lang="en-US" baseline="0" dirty="0" err="1" smtClean="0">
                <a:latin typeface="NikoshBAN" panose="02000000000000000000" pitchFamily="2" charset="0"/>
                <a:cs typeface="NikoshBAN" panose="02000000000000000000" pitchFamily="2" charset="0"/>
              </a:rPr>
              <a:t>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bn-BD"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ব্লুটুথ</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তাহলে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কয়েকজনকে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উত্তরপ্রদানে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সহায়তা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a:t>
            </a:r>
            <a:endParaRPr lang="en-AU" dirty="0" smtClean="0">
              <a:latin typeface="NikoshBAN" panose="02000000000000000000" pitchFamily="2" charset="0"/>
              <a:cs typeface="NikoshBAN" panose="02000000000000000000" pitchFamily="2" charset="0"/>
            </a:endParaRPr>
          </a:p>
          <a:p>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21</a:t>
            </a:fld>
            <a:endParaRPr lang="en-US"/>
          </a:p>
        </p:txBody>
      </p:sp>
    </p:spTree>
    <p:extLst>
      <p:ext uri="{BB962C8B-B14F-4D97-AF65-F5344CB8AC3E}">
        <p14:creationId xmlns:p14="http://schemas.microsoft.com/office/powerpoint/2010/main" val="42808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ভিডিওতে</a:t>
            </a:r>
            <a:r>
              <a:rPr lang="bn-BD" baseline="0" dirty="0" smtClean="0">
                <a:latin typeface="NikoshBAN" panose="02000000000000000000" pitchFamily="2" charset="0"/>
                <a:cs typeface="NikoshBAN" panose="02000000000000000000" pitchFamily="2" charset="0"/>
              </a:rPr>
              <a:t> পৃথিবীর সক</a:t>
            </a:r>
            <a:r>
              <a:rPr lang="en-US" baseline="0" dirty="0" smtClean="0">
                <a:latin typeface="NikoshBAN" panose="02000000000000000000" pitchFamily="2" charset="0"/>
                <a:cs typeface="NikoshBAN" panose="02000000000000000000" pitchFamily="2" charset="0"/>
              </a:rPr>
              <a:t>ল</a:t>
            </a:r>
            <a:r>
              <a:rPr lang="bn-BD" baseline="0" dirty="0" smtClean="0">
                <a:latin typeface="NikoshBAN" panose="02000000000000000000" pitchFamily="2" charset="0"/>
                <a:cs typeface="NikoshBAN" panose="02000000000000000000" pitchFamily="2" charset="0"/>
              </a:rPr>
              <a:t> দেশের মাঝে বাংলাদেশকে বুঝানো হয়েছে এবং পৃথিবীর মানচিত্রে বিভিন্ন দেশ এর মত বাংলাদেশ যে একটি রাষ্ট্র তা </a:t>
            </a:r>
            <a:r>
              <a:rPr lang="en-US" baseline="0" dirty="0" err="1" smtClean="0">
                <a:latin typeface="NikoshBAN" panose="02000000000000000000" pitchFamily="2" charset="0"/>
                <a:cs typeface="NikoshBAN" panose="02000000000000000000" pitchFamily="2" charset="0"/>
              </a:rPr>
              <a:t>বো</a:t>
            </a:r>
            <a:r>
              <a:rPr lang="bn-BD" baseline="0" dirty="0" smtClean="0">
                <a:latin typeface="NikoshBAN" panose="02000000000000000000" pitchFamily="2" charset="0"/>
                <a:cs typeface="NikoshBAN" panose="02000000000000000000" pitchFamily="2" charset="0"/>
              </a:rPr>
              <a:t>ঝানো হয়েছে। এ বিষয়ে শিক্ষক </a:t>
            </a:r>
            <a:r>
              <a:rPr lang="en-US" baseline="0"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উল্লেখিত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প্রশ্নোত্তরের</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মাধ্যমে পাঠ শিরোনাম বের করবেন</a:t>
            </a:r>
            <a:r>
              <a:rPr lang="en-US" baseline="0" dirty="0" smtClean="0">
                <a:latin typeface="NikoshBAN" panose="02000000000000000000" pitchFamily="2" charset="0"/>
                <a:cs typeface="NikoshBAN" panose="02000000000000000000" pitchFamily="2" charset="0"/>
              </a:rPr>
              <a:t>।</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4</a:t>
            </a:fld>
            <a:endParaRPr lang="en-US"/>
          </a:p>
        </p:txBody>
      </p:sp>
    </p:spTree>
    <p:extLst>
      <p:ext uri="{BB962C8B-B14F-4D97-AF65-F5344CB8AC3E}">
        <p14:creationId xmlns:p14="http://schemas.microsoft.com/office/powerpoint/2010/main" val="419466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latin typeface="NikoshBAN" panose="02000000000000000000" pitchFamily="2" charset="0"/>
                <a:cs typeface="NikoshBAN" panose="02000000000000000000" pitchFamily="2" charset="0"/>
              </a:rPr>
              <a:t>শিক্ষার্থীদের</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নিজ</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নিজ</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খাতায়</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বাড়ির</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কাজটি</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লিখে</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নিতে</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বলবেন</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এবং</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শিক্ষক</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নিশ্চিত</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হওয়ার</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জন্য</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কয়েকজন</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শিক্ষার্থীকে</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যাচাই</a:t>
            </a:r>
            <a:r>
              <a:rPr lang="en-AU" baseline="0" dirty="0" smtClean="0">
                <a:latin typeface="NikoshBAN" panose="02000000000000000000" pitchFamily="2" charset="0"/>
                <a:cs typeface="NikoshBAN" panose="02000000000000000000" pitchFamily="2" charset="0"/>
              </a:rPr>
              <a:t> </a:t>
            </a:r>
            <a:r>
              <a:rPr lang="en-AU" baseline="0" dirty="0" err="1" smtClean="0">
                <a:latin typeface="NikoshBAN" panose="02000000000000000000" pitchFamily="2" charset="0"/>
                <a:cs typeface="NikoshBAN" panose="02000000000000000000" pitchFamily="2" charset="0"/>
              </a:rPr>
              <a:t>করবেন</a:t>
            </a:r>
            <a:r>
              <a:rPr lang="en-AU" baseline="0" dirty="0" smtClean="0">
                <a:latin typeface="NikoshBAN" panose="02000000000000000000" pitchFamily="2" charset="0"/>
                <a:cs typeface="NikoshBAN" panose="02000000000000000000" pitchFamily="2" charset="0"/>
              </a:rPr>
              <a:t>। </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22</a:t>
            </a:fld>
            <a:endParaRPr lang="en-US"/>
          </a:p>
        </p:txBody>
      </p:sp>
    </p:spTree>
    <p:extLst>
      <p:ext uri="{BB962C8B-B14F-4D97-AF65-F5344CB8AC3E}">
        <p14:creationId xmlns:p14="http://schemas.microsoft.com/office/powerpoint/2010/main" val="3005043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কন্টেন্টটি</a:t>
            </a:r>
            <a:r>
              <a:rPr lang="en-US" baseline="0" dirty="0" smtClean="0"/>
              <a:t> </a:t>
            </a:r>
            <a:r>
              <a:rPr lang="en-US" baseline="0" dirty="0" err="1" smtClean="0"/>
              <a:t>শিক্ষা</a:t>
            </a:r>
            <a:r>
              <a:rPr lang="en-US" baseline="0" dirty="0" smtClean="0"/>
              <a:t> </a:t>
            </a:r>
            <a:r>
              <a:rPr lang="en-US" baseline="0" dirty="0" err="1" smtClean="0"/>
              <a:t>মন্ত্রণালয়</a:t>
            </a:r>
            <a:r>
              <a:rPr lang="en-US" baseline="0" dirty="0" smtClean="0"/>
              <a:t>, </a:t>
            </a:r>
            <a:r>
              <a:rPr lang="en-US" baseline="0" dirty="0" err="1" smtClean="0"/>
              <a:t>মাউশি</a:t>
            </a:r>
            <a:r>
              <a:rPr lang="en-US" baseline="0" dirty="0" smtClean="0"/>
              <a:t>, </a:t>
            </a:r>
            <a:r>
              <a:rPr lang="en-US" baseline="0" dirty="0" err="1" smtClean="0"/>
              <a:t>এনসিটিবি</a:t>
            </a:r>
            <a:r>
              <a:rPr lang="en-US" baseline="0" dirty="0" smtClean="0"/>
              <a:t>, </a:t>
            </a:r>
            <a:r>
              <a:rPr lang="en-US" baseline="0" smtClean="0"/>
              <a:t>টিটিসি </a:t>
            </a:r>
            <a:r>
              <a:rPr lang="en-US" baseline="0" dirty="0" smtClean="0"/>
              <a:t>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a:t>
            </a:r>
            <a:r>
              <a:rPr lang="en-US" baseline="0" dirty="0" smtClean="0"/>
              <a:t> </a:t>
            </a:r>
            <a:r>
              <a:rPr lang="en-US" baseline="0" dirty="0" err="1" smtClean="0"/>
              <a:t>দ্বারা</a:t>
            </a:r>
            <a:r>
              <a:rPr lang="en-US" baseline="0" dirty="0" smtClean="0"/>
              <a:t> </a:t>
            </a:r>
            <a:r>
              <a:rPr lang="en-US" baseline="0" dirty="0" err="1" smtClean="0"/>
              <a:t>পরীক্ষিত</a:t>
            </a:r>
            <a:r>
              <a:rPr lang="en-US" baseline="0" dirty="0" smtClean="0"/>
              <a:t> ও </a:t>
            </a:r>
            <a:r>
              <a:rPr lang="en-US" baseline="0" dirty="0" err="1" smtClean="0"/>
              <a:t>যাচাইকৃত</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7F1E60-DE10-4F3A-BF97-DDD523E02F4D}" type="slidenum">
              <a:rPr lang="en-US" smtClean="0"/>
              <a:t>23</a:t>
            </a:fld>
            <a:endParaRPr lang="en-US"/>
          </a:p>
        </p:txBody>
      </p:sp>
    </p:spTree>
    <p:extLst>
      <p:ext uri="{BB962C8B-B14F-4D97-AF65-F5344CB8AC3E}">
        <p14:creationId xmlns:p14="http://schemas.microsoft.com/office/powerpoint/2010/main" val="289502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ঘোষণার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পাঠশিরোনামটি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লিখে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5</a:t>
            </a:fld>
            <a:endParaRPr lang="en-US"/>
          </a:p>
        </p:txBody>
      </p:sp>
    </p:spTree>
    <p:extLst>
      <p:ext uri="{BB962C8B-B14F-4D97-AF65-F5344CB8AC3E}">
        <p14:creationId xmlns:p14="http://schemas.microsoft.com/office/powerpoint/2010/main" val="321779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1E60-DE10-4F3A-BF97-DDD523E02F4D}" type="slidenum">
              <a:rPr lang="en-US" smtClean="0"/>
              <a:t>6</a:t>
            </a:fld>
            <a:endParaRPr lang="en-US"/>
          </a:p>
        </p:txBody>
      </p:sp>
    </p:spTree>
    <p:extLst>
      <p:ext uri="{BB962C8B-B14F-4D97-AF65-F5344CB8AC3E}">
        <p14:creationId xmlns:p14="http://schemas.microsoft.com/office/powerpoint/2010/main" val="408660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600" dirty="0" smtClean="0">
                <a:latin typeface="NikoshBAN" panose="02000000000000000000" pitchFamily="2" charset="0"/>
                <a:cs typeface="NikoshBAN" panose="02000000000000000000" pitchFamily="2" charset="0"/>
              </a:rPr>
              <a:t>প্রথম ছবিতে </a:t>
            </a:r>
            <a:r>
              <a:rPr lang="en-US" sz="1600" dirty="0" err="1" smtClean="0">
                <a:latin typeface="NikoshBAN" panose="02000000000000000000" pitchFamily="2" charset="0"/>
                <a:cs typeface="NikoshBAN" panose="02000000000000000000" pitchFamily="2" charset="0"/>
              </a:rPr>
              <a:t>সরকার</a:t>
            </a:r>
            <a:r>
              <a:rPr lang="bn-BD" sz="1600" dirty="0" smtClean="0">
                <a:latin typeface="NikoshBAN" panose="02000000000000000000" pitchFamily="2" charset="0"/>
                <a:cs typeface="NikoshBAN" panose="02000000000000000000" pitchFamily="2" charset="0"/>
              </a:rPr>
              <a:t> , ২য় ছবিতে দেশ , ৩</a:t>
            </a:r>
            <a:r>
              <a:rPr lang="bn-BD" sz="1600" baseline="0" dirty="0" smtClean="0">
                <a:latin typeface="NikoshBAN" panose="02000000000000000000" pitchFamily="2" charset="0"/>
                <a:cs typeface="NikoshBAN" panose="02000000000000000000" pitchFamily="2" charset="0"/>
              </a:rPr>
              <a:t>য় ছবিতে সমাজ, ৪র্থ ছবিতে জাতি বুঝানো হয়েছে। ছবিগুলো দেখিয়ে </a:t>
            </a:r>
            <a:r>
              <a:rPr lang="en-US" sz="1600" baseline="0" dirty="0" err="1" smtClean="0">
                <a:latin typeface="NikoshBAN" panose="02000000000000000000" pitchFamily="2" charset="0"/>
                <a:cs typeface="NikoshBAN" panose="02000000000000000000" pitchFamily="2" charset="0"/>
              </a:rPr>
              <a:t>এমন</a:t>
            </a:r>
            <a:r>
              <a:rPr lang="en-US" sz="1600" baseline="0" dirty="0" smtClean="0">
                <a:latin typeface="NikoshBAN" panose="02000000000000000000" pitchFamily="2" charset="0"/>
                <a:cs typeface="NikoshBAN" panose="02000000000000000000" pitchFamily="2" charset="0"/>
              </a:rPr>
              <a:t> </a:t>
            </a:r>
            <a:r>
              <a:rPr lang="bn-BD" sz="1600" baseline="0" dirty="0" smtClean="0">
                <a:latin typeface="NikoshBAN" panose="02000000000000000000" pitchFamily="2" charset="0"/>
                <a:cs typeface="NikoshBAN" panose="02000000000000000000" pitchFamily="2" charset="0"/>
              </a:rPr>
              <a:t>প্রশ্ন</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করতে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পারেন</a:t>
            </a:r>
            <a:r>
              <a:rPr lang="en-US" sz="1600" baseline="0" dirty="0" smtClean="0">
                <a:latin typeface="NikoshBAN" panose="02000000000000000000" pitchFamily="2" charset="0"/>
                <a:cs typeface="NikoshBAN" panose="02000000000000000000" pitchFamily="2" charset="0"/>
              </a:rPr>
              <a:t>- ১ম </a:t>
            </a:r>
            <a:r>
              <a:rPr lang="en-US" sz="1600" baseline="0" dirty="0" err="1" smtClean="0">
                <a:latin typeface="NikoshBAN" panose="02000000000000000000" pitchFamily="2" charset="0"/>
                <a:cs typeface="NikoshBAN" panose="02000000000000000000" pitchFamily="2" charset="0"/>
              </a:rPr>
              <a:t>ছবিতে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আমরা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কী</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দেখতে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পাচ্ছি</a:t>
            </a:r>
            <a:r>
              <a:rPr lang="en-US" sz="1600" baseline="0" dirty="0" smtClean="0">
                <a:latin typeface="NikoshBAN" panose="02000000000000000000" pitchFamily="2" charset="0"/>
                <a:cs typeface="NikoshBAN" panose="02000000000000000000" pitchFamily="2" charset="0"/>
              </a:rPr>
              <a:t>? ২য় </a:t>
            </a:r>
            <a:r>
              <a:rPr lang="en-US" sz="1600" baseline="0" dirty="0" err="1" smtClean="0">
                <a:latin typeface="NikoshBAN" panose="02000000000000000000" pitchFamily="2" charset="0"/>
                <a:cs typeface="NikoshBAN" panose="02000000000000000000" pitchFamily="2" charset="0"/>
              </a:rPr>
              <a:t>ছবিতে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আমারা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কী</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দেখতে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পাচ্ছি</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এরূপ</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সবগুলো</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ছবি</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প্রদর্শন</a:t>
            </a:r>
            <a:r>
              <a:rPr lang="en-US" sz="1600" baseline="0" dirty="0" smtClean="0">
                <a:latin typeface="NikoshBAN" panose="02000000000000000000" pitchFamily="2" charset="0"/>
                <a:cs typeface="NikoshBAN" panose="02000000000000000000" pitchFamily="2" charset="0"/>
              </a:rPr>
              <a:t> </a:t>
            </a:r>
            <a:r>
              <a:rPr lang="bn-BD" sz="1600" baseline="0" dirty="0" smtClean="0">
                <a:latin typeface="NikoshBAN" panose="02000000000000000000" pitchFamily="2" charset="0"/>
                <a:cs typeface="NikoshBAN" panose="02000000000000000000" pitchFamily="2" charset="0"/>
              </a:rPr>
              <a:t>করে শিক্ষার্থীদের মধ্য থেকে সাধারণ অর্থে রাষ্ট্র কি তা বের করতে </a:t>
            </a:r>
            <a:r>
              <a:rPr lang="en-US" sz="1600" baseline="0" dirty="0" err="1" smtClean="0">
                <a:latin typeface="NikoshBAN" panose="02000000000000000000" pitchFamily="2" charset="0"/>
                <a:cs typeface="NikoshBAN" panose="02000000000000000000" pitchFamily="2" charset="0"/>
              </a:rPr>
              <a:t>পারেন</a:t>
            </a:r>
            <a:r>
              <a:rPr lang="bn-BD" sz="1600" baseline="0" dirty="0" smtClean="0">
                <a:latin typeface="NikoshBAN" panose="02000000000000000000" pitchFamily="2" charset="0"/>
                <a:cs typeface="NikoshBAN" panose="02000000000000000000" pitchFamily="2" charset="0"/>
              </a:rPr>
              <a:t>।</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একটি</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রাষ্ট্রে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যে</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বিভিন্ন</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অঙ্গসংগঠন</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বিভিন্ন</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ধর্ম</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বর্ণ</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সম্প্রদায়ের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লোক</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থাকে</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সে</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বিষয়ে</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শিক্ষার্থীদের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চেষ্টা</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করার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পর</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শিক্ষক</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ধারণা</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দিতে</a:t>
            </a:r>
            <a:r>
              <a:rPr lang="en-US" sz="1600" baseline="0" dirty="0" smtClean="0">
                <a:latin typeface="NikoshBAN" panose="02000000000000000000" pitchFamily="2" charset="0"/>
                <a:cs typeface="NikoshBAN" panose="02000000000000000000" pitchFamily="2" charset="0"/>
              </a:rPr>
              <a:t> </a:t>
            </a:r>
            <a:r>
              <a:rPr lang="en-US" sz="1600" baseline="0" dirty="0" err="1" smtClean="0">
                <a:latin typeface="NikoshBAN" panose="02000000000000000000" pitchFamily="2" charset="0"/>
                <a:cs typeface="NikoshBAN" panose="02000000000000000000" pitchFamily="2" charset="0"/>
              </a:rPr>
              <a:t>পারেন</a:t>
            </a:r>
            <a:r>
              <a:rPr lang="en-US" sz="1600" baseline="0" dirty="0" smtClean="0">
                <a:latin typeface="NikoshBAN" panose="02000000000000000000" pitchFamily="2" charset="0"/>
                <a:cs typeface="NikoshBAN" panose="02000000000000000000" pitchFamily="2" charset="0"/>
              </a:rPr>
              <a:t>।)</a:t>
            </a:r>
            <a:endParaRPr lang="en-GB" sz="16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7</a:t>
            </a:fld>
            <a:endParaRPr lang="en-US"/>
          </a:p>
        </p:txBody>
      </p:sp>
    </p:spTree>
    <p:extLst>
      <p:ext uri="{BB962C8B-B14F-4D97-AF65-F5344CB8AC3E}">
        <p14:creationId xmlns:p14="http://schemas.microsoft.com/office/powerpoint/2010/main" val="56501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প্রথমে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স্লাইডের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ছবিগুলো</a:t>
            </a:r>
            <a:r>
              <a:rPr lang="bn-BD" baseline="0" dirty="0" smtClean="0">
                <a:latin typeface="NikoshBAN" panose="02000000000000000000" pitchFamily="2" charset="0"/>
                <a:cs typeface="NikoshBAN" panose="02000000000000000000" pitchFamily="2" charset="0"/>
              </a:rPr>
              <a:t> আসার পর 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এরূপ</a:t>
            </a:r>
            <a:r>
              <a:rPr lang="bn-BD" baseline="0" dirty="0" smtClean="0">
                <a:latin typeface="NikoshBAN" panose="02000000000000000000" pitchFamily="2" charset="0"/>
                <a:cs typeface="NikoshBAN" panose="02000000000000000000" pitchFamily="2" charset="0"/>
              </a:rPr>
              <a:t> প্রশ্ন কর</a:t>
            </a:r>
            <a:r>
              <a:rPr lang="en-US" baseline="0" dirty="0" err="1" smtClean="0">
                <a:latin typeface="NikoshBAN" panose="02000000000000000000" pitchFamily="2" charset="0"/>
                <a:cs typeface="NikoshBAN" panose="02000000000000000000" pitchFamily="2" charset="0"/>
              </a:rPr>
              <a:t>তে</a:t>
            </a:r>
            <a:r>
              <a:rPr lang="en-US" baseline="0" dirty="0" smtClean="0">
                <a:latin typeface="NikoshBAN" panose="02000000000000000000" pitchFamily="2" charset="0"/>
                <a:cs typeface="NikoshBAN" panose="02000000000000000000" pitchFamily="2" charset="0"/>
              </a:rPr>
              <a:t> পারেন-১ম </a:t>
            </a:r>
            <a:r>
              <a:rPr lang="en-US" baseline="0" dirty="0" err="1" smtClean="0">
                <a:latin typeface="NikoshBAN" panose="02000000000000000000" pitchFamily="2" charset="0"/>
                <a:cs typeface="NikoshBAN" panose="02000000000000000000" pitchFamily="2" charset="0"/>
              </a:rPr>
              <a:t>ছবিতে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 ২য় </a:t>
            </a:r>
            <a:r>
              <a:rPr lang="en-US" baseline="0" dirty="0" err="1" smtClean="0">
                <a:latin typeface="NikoshBAN" panose="02000000000000000000" pitchFamily="2" charset="0"/>
                <a:cs typeface="NikoshBAN" panose="02000000000000000000" pitchFamily="2" charset="0"/>
              </a:rPr>
              <a:t>ছবিতে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 ৩য় </a:t>
            </a:r>
            <a:r>
              <a:rPr lang="en-US" baseline="0" dirty="0" err="1" smtClean="0">
                <a:latin typeface="NikoshBAN" panose="02000000000000000000" pitchFamily="2" charset="0"/>
                <a:cs typeface="NikoshBAN" panose="02000000000000000000" pitchFamily="2" charset="0"/>
              </a:rPr>
              <a:t>ছবিতে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 ৪র্থ </a:t>
            </a:r>
            <a:r>
              <a:rPr lang="en-US" baseline="0" dirty="0" err="1" smtClean="0">
                <a:latin typeface="NikoshBAN" panose="02000000000000000000" pitchFamily="2" charset="0"/>
                <a:cs typeface="NikoshBAN" panose="02000000000000000000" pitchFamily="2" charset="0"/>
              </a:rPr>
              <a:t>ছবিতে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যাচ্ছে</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a:t>
            </a:r>
            <a:r>
              <a:rPr lang="en-US" baseline="0" dirty="0" smtClean="0">
                <a:latin typeface="NikoshBAN" panose="02000000000000000000" pitchFamily="2" charset="0"/>
                <a:cs typeface="NikoshBAN" panose="02000000000000000000" pitchFamily="2" charset="0"/>
              </a:rPr>
              <a:t>৪ </a:t>
            </a:r>
            <a:r>
              <a:rPr lang="en-US" baseline="0" dirty="0" err="1" smtClean="0">
                <a:latin typeface="NikoshBAN" panose="02000000000000000000" pitchFamily="2" charset="0"/>
                <a:cs typeface="NikoshBAN" panose="02000000000000000000" pitchFamily="2" charset="0"/>
              </a:rPr>
              <a:t>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সম্পর্কে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চেষ্টা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সম্পর্কে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bn-BD" baseline="0" dirty="0" smtClean="0">
                <a:latin typeface="NikoshBAN" panose="02000000000000000000" pitchFamily="2" charset="0"/>
                <a:cs typeface="NikoshBAN" panose="02000000000000000000" pitchFamily="2" charset="0"/>
              </a:rPr>
              <a:t>। রাষ্ট্রের উপাদান বুঝাতে ছবিগুলো প্রদর্শ</a:t>
            </a:r>
            <a:r>
              <a:rPr lang="en-US" baseline="0" dirty="0" smtClean="0">
                <a:latin typeface="NikoshBAN" panose="02000000000000000000" pitchFamily="2" charset="0"/>
                <a:cs typeface="NikoshBAN" panose="02000000000000000000" pitchFamily="2" charset="0"/>
              </a:rPr>
              <a:t>ন</a:t>
            </a:r>
            <a:r>
              <a:rPr lang="bn-BD" baseline="0" dirty="0" smtClean="0">
                <a:latin typeface="NikoshBAN" panose="02000000000000000000" pitchFamily="2" charset="0"/>
                <a:cs typeface="NikoshBAN" panose="02000000000000000000" pitchFamily="2" charset="0"/>
              </a:rPr>
              <a:t> করা হয়েছে। প্রশ্ন উত্তরের মাধ্যমে কাজটি সম্পন্ন করবেন যেমন এই চারটি রাষ্টের কি</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এইভাবে প্রয়োজনে প্রশ্ন করতে পারেন ।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8</a:t>
            </a:fld>
            <a:endParaRPr lang="en-US"/>
          </a:p>
        </p:txBody>
      </p:sp>
    </p:spTree>
    <p:extLst>
      <p:ext uri="{BB962C8B-B14F-4D97-AF65-F5344CB8AC3E}">
        <p14:creationId xmlns:p14="http://schemas.microsoft.com/office/powerpoint/2010/main" val="32133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ছবি</a:t>
            </a:r>
            <a:r>
              <a:rPr lang="bn-BD" baseline="0" dirty="0" smtClean="0">
                <a:latin typeface="NikoshBAN" panose="02000000000000000000" pitchFamily="2" charset="0"/>
                <a:cs typeface="NikoshBAN" panose="02000000000000000000" pitchFamily="2" charset="0"/>
              </a:rPr>
              <a:t> আসার পর প্রশ্ন করতে পারেন</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আমরা কি দেখতে পাচ্ছি</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অনেক জনগ</a:t>
            </a:r>
            <a:r>
              <a:rPr lang="en-US" baseline="0" dirty="0" smtClean="0">
                <a:latin typeface="NikoshBAN" panose="02000000000000000000" pitchFamily="2" charset="0"/>
                <a:cs typeface="NikoshBAN" panose="02000000000000000000" pitchFamily="2" charset="0"/>
              </a:rPr>
              <a:t>ণ </a:t>
            </a:r>
            <a:r>
              <a:rPr lang="en-US" baseline="0" dirty="0" err="1" smtClean="0">
                <a:latin typeface="NikoshBAN" panose="02000000000000000000" pitchFamily="2" charset="0"/>
                <a:cs typeface="NikoshBAN" panose="02000000000000000000" pitchFamily="2" charset="0"/>
              </a:rPr>
              <a:t>একসঙ্গে</a:t>
            </a:r>
            <a:r>
              <a:rPr lang="bn-BD" baseline="0" dirty="0" smtClean="0">
                <a:latin typeface="NikoshBAN" panose="02000000000000000000" pitchFamily="2" charset="0"/>
                <a:cs typeface="NikoshBAN" panose="02000000000000000000" pitchFamily="2" charset="0"/>
              </a:rPr>
              <a:t> থাকলে আমরা তাকে কি বলি</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জনসমষ্টি।  জনসম</a:t>
            </a:r>
            <a:r>
              <a:rPr lang="en-US" baseline="0" dirty="0" err="1" smtClean="0">
                <a:latin typeface="NikoshBAN" panose="02000000000000000000" pitchFamily="2" charset="0"/>
                <a:cs typeface="NikoshBAN" panose="02000000000000000000" pitchFamily="2" charset="0"/>
              </a:rPr>
              <a:t>ষ্টি</a:t>
            </a:r>
            <a:r>
              <a:rPr lang="bn-BD"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ব্যতীত</a:t>
            </a:r>
            <a:r>
              <a:rPr lang="bn-BD" baseline="0" dirty="0" smtClean="0">
                <a:latin typeface="NikoshBAN" panose="02000000000000000000" pitchFamily="2" charset="0"/>
                <a:cs typeface="NikoshBAN" panose="02000000000000000000" pitchFamily="2" charset="0"/>
              </a:rPr>
              <a:t> কি কোন রাষ্ট্র গঠিত হয়</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এভাবে আরো যদি কোন প্রশ্ন থেকে থাকে তার মাধ্যমে রাষ্ট্রের জনসমষ্টি বুঝাতে পারেন।</a:t>
            </a:r>
            <a:endParaRPr lang="en-AU"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9</a:t>
            </a:fld>
            <a:endParaRPr lang="en-US"/>
          </a:p>
        </p:txBody>
      </p:sp>
    </p:spTree>
    <p:extLst>
      <p:ext uri="{BB962C8B-B14F-4D97-AF65-F5344CB8AC3E}">
        <p14:creationId xmlns:p14="http://schemas.microsoft.com/office/powerpoint/2010/main" val="13422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জনগ</a:t>
            </a:r>
            <a:r>
              <a:rPr lang="en-US" baseline="0" dirty="0" smtClean="0">
                <a:latin typeface="NikoshBAN" panose="02000000000000000000" pitchFamily="2" charset="0"/>
                <a:cs typeface="NikoshBAN" panose="02000000000000000000" pitchFamily="2" charset="0"/>
              </a:rPr>
              <a:t>ণ</a:t>
            </a:r>
            <a:r>
              <a:rPr lang="bn-BD" baseline="0" dirty="0" smtClean="0">
                <a:latin typeface="NikoshBAN" panose="02000000000000000000" pitchFamily="2" charset="0"/>
                <a:cs typeface="NikoshBAN" panose="02000000000000000000" pitchFamily="2" charset="0"/>
              </a:rPr>
              <a:t> ছা</a:t>
            </a:r>
            <a:r>
              <a:rPr lang="en-US" baseline="0" dirty="0" err="1" smtClean="0">
                <a:latin typeface="NikoshBAN" panose="02000000000000000000" pitchFamily="2" charset="0"/>
                <a:cs typeface="NikoshBAN" panose="02000000000000000000" pitchFamily="2" charset="0"/>
              </a:rPr>
              <a:t>ড়া</a:t>
            </a:r>
            <a:r>
              <a:rPr lang="bn-BD" baseline="0" dirty="0" smtClean="0">
                <a:latin typeface="NikoshBAN" panose="02000000000000000000" pitchFamily="2" charset="0"/>
                <a:cs typeface="NikoshBAN" panose="02000000000000000000" pitchFamily="2" charset="0"/>
              </a:rPr>
              <a:t> যে রাষ্ট্র গঠন করা যায় না তার জন্য ক্রস চিহ্ন ব্যবহার করা হয়েছে। হৃৎপিন্ডে</a:t>
            </a:r>
            <a:r>
              <a:rPr lang="en-US" baseline="0" dirty="0" smtClean="0">
                <a:latin typeface="NikoshBAN" panose="02000000000000000000" pitchFamily="2" charset="0"/>
                <a:cs typeface="NikoshBAN" panose="02000000000000000000" pitchFamily="2" charset="0"/>
              </a:rPr>
              <a:t>র</a:t>
            </a:r>
            <a:r>
              <a:rPr lang="bn-BD" baseline="0" dirty="0" smtClean="0">
                <a:latin typeface="NikoshBAN" panose="02000000000000000000" pitchFamily="2" charset="0"/>
                <a:cs typeface="NikoshBAN" panose="02000000000000000000" pitchFamily="2" charset="0"/>
              </a:rPr>
              <a:t> ছবি দ্ব</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রা বুঝানো হয়েছে প্রাণ ছা</a:t>
            </a:r>
            <a:r>
              <a:rPr lang="en-US" baseline="0" dirty="0" err="1" smtClean="0">
                <a:latin typeface="NikoshBAN" panose="02000000000000000000" pitchFamily="2" charset="0"/>
                <a:cs typeface="NikoshBAN" panose="02000000000000000000" pitchFamily="2" charset="0"/>
              </a:rPr>
              <a:t>ড়া</a:t>
            </a:r>
            <a:r>
              <a:rPr lang="bn-BD" baseline="0" dirty="0" smtClean="0">
                <a:latin typeface="NikoshBAN" panose="02000000000000000000" pitchFamily="2" charset="0"/>
                <a:cs typeface="NikoshBAN" panose="02000000000000000000" pitchFamily="2" charset="0"/>
              </a:rPr>
              <a:t> যেমন মানুষ হয়না।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গঠন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bn-BD" baseline="0" dirty="0" smtClean="0">
                <a:latin typeface="NikoshBAN" panose="02000000000000000000" pitchFamily="2" charset="0"/>
                <a:cs typeface="NikoshBAN" panose="02000000000000000000" pitchFamily="2" charset="0"/>
              </a:rPr>
              <a:t> </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রাষ্ট্রের প্রাণ হচ্ছে জনগ</a:t>
            </a:r>
            <a:r>
              <a:rPr lang="en-US" baseline="0" dirty="0" smtClean="0">
                <a:latin typeface="NikoshBAN" panose="02000000000000000000" pitchFamily="2" charset="0"/>
                <a:cs typeface="NikoshBAN" panose="02000000000000000000" pitchFamily="2" charset="0"/>
              </a:rPr>
              <a:t>ণ</a:t>
            </a:r>
            <a:r>
              <a:rPr lang="bn-BD" baseline="0" dirty="0" smtClean="0">
                <a:latin typeface="NikoshBAN" panose="02000000000000000000" pitchFamily="2" charset="0"/>
                <a:cs typeface="NikoshBAN" panose="02000000000000000000" pitchFamily="2" charset="0"/>
              </a:rPr>
              <a:t>। প্র</a:t>
            </a:r>
            <a:r>
              <a:rPr lang="en-US" baseline="0" dirty="0" err="1" smtClean="0">
                <a:latin typeface="NikoshBAN" panose="02000000000000000000" pitchFamily="2" charset="0"/>
                <a:cs typeface="NikoshBAN" panose="02000000000000000000" pitchFamily="2" charset="0"/>
              </a:rPr>
              <a:t>শ্নোত্তরের</a:t>
            </a:r>
            <a:r>
              <a:rPr lang="bn-BD" baseline="0" dirty="0" smtClean="0">
                <a:latin typeface="NikoshBAN" panose="02000000000000000000" pitchFamily="2" charset="0"/>
                <a:cs typeface="NikoshBAN" panose="02000000000000000000" pitchFamily="2" charset="0"/>
              </a:rPr>
              <a:t> মাধ্যমে কাজটি করতে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যেমন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শ্বাসপ্রশ্বাস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উত্তরগুলো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শিক্ষার্থীদের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যেমনঃ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প্রাণ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গঠিত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রাষ্ট্রের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উপাদান</a:t>
            </a:r>
            <a:r>
              <a:rPr lang="en-US" baseline="0" dirty="0" smtClean="0">
                <a:latin typeface="NikoshBAN" panose="02000000000000000000" pitchFamily="2" charset="0"/>
                <a:cs typeface="NikoshBAN" panose="02000000000000000000" pitchFamily="2" charset="0"/>
              </a:rPr>
              <a:t>।</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10</a:t>
            </a:fld>
            <a:endParaRPr lang="en-US"/>
          </a:p>
        </p:txBody>
      </p:sp>
    </p:spTree>
    <p:extLst>
      <p:ext uri="{BB962C8B-B14F-4D97-AF65-F5344CB8AC3E}">
        <p14:creationId xmlns:p14="http://schemas.microsoft.com/office/powerpoint/2010/main" val="163132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anose="02000000000000000000" pitchFamily="2" charset="0"/>
                <a:cs typeface="NikoshBAN" panose="02000000000000000000" pitchFamily="2" charset="0"/>
              </a:rPr>
              <a:t>প্রথম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ছবিটি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এরূপ</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দেখতে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পাচ্ছ</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উত্তর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অধিক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সংখ্যক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জনগণের</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রাষ্ট্রেকি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জনগণের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নির্দিষ্ট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সংখ্যা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প্রথম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সঙ্গে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সঙ্গে</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আরএকটি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দেশের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দেশটির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জনসংখ্যা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মাউস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সমাধান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দিবেন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পুণরায়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সয়ংক্রিয়ভাবে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আরএকটি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স্লাইডে</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চিত্রটি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দেশের</a:t>
            </a:r>
            <a:r>
              <a:rPr lang="en-US" baseline="0" dirty="0" smtClean="0">
                <a:latin typeface="NikoshBAN" panose="02000000000000000000" pitchFamily="2" charset="0"/>
                <a:cs typeface="NikoshBAN" panose="02000000000000000000" pitchFamily="2" charset="0"/>
              </a:rPr>
              <a:t> ? </a:t>
            </a:r>
            <a:r>
              <a:rPr lang="en-US" baseline="0" dirty="0" err="1" smtClean="0">
                <a:latin typeface="NikoshBAN" panose="02000000000000000000" pitchFamily="2" charset="0"/>
                <a:cs typeface="NikoshBAN" panose="02000000000000000000" pitchFamily="2" charset="0"/>
              </a:rPr>
              <a:t>চীনের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জনসংখ্যা</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মূলত</a:t>
            </a:r>
            <a:r>
              <a:rPr lang="en-US"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একটি</a:t>
            </a:r>
            <a:r>
              <a:rPr lang="bn-BD" baseline="0" dirty="0" smtClean="0">
                <a:latin typeface="NikoshBAN" panose="02000000000000000000" pitchFamily="2" charset="0"/>
                <a:cs typeface="NikoshBAN" panose="02000000000000000000" pitchFamily="2" charset="0"/>
              </a:rPr>
              <a:t> রাষ্ট্রে যে নির্দিষ্ট জনসংখ্যা নেই তা বুঝানোর জন্য প্রথম ছবি , ২য়  ও ৩য় ছবিটি বিভিন্ন রাষ্ট্রের জনসংখ্যার তারতম্যের জন্য। ছবি দেখিয়ে শিক্ষার্থীদের কাছ থেকে প্রথমে উত্তর বের করার চেষ্টা করতে হবে</a:t>
            </a:r>
            <a:r>
              <a:rPr lang="en-US" baseline="0" dirty="0" smtClean="0">
                <a:latin typeface="NikoshBAN" panose="02000000000000000000" pitchFamily="2" charset="0"/>
                <a:cs typeface="NikoshBAN" panose="02000000000000000000" pitchFamily="2" charset="0"/>
              </a:rPr>
              <a:t>।</a:t>
            </a:r>
            <a:r>
              <a:rPr lang="bn-BD" baseline="0" dirty="0" smtClean="0">
                <a:latin typeface="NikoshBAN" panose="02000000000000000000" pitchFamily="2" charset="0"/>
                <a:cs typeface="NikoshBAN" panose="02000000000000000000" pitchFamily="2" charset="0"/>
              </a:rPr>
              <a:t> তার পর শিক্ষক সমাধান দিবেন।</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11</a:t>
            </a:fld>
            <a:endParaRPr lang="en-US"/>
          </a:p>
        </p:txBody>
      </p:sp>
    </p:spTree>
    <p:extLst>
      <p:ext uri="{BB962C8B-B14F-4D97-AF65-F5344CB8AC3E}">
        <p14:creationId xmlns:p14="http://schemas.microsoft.com/office/powerpoint/2010/main" val="270231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gif"/><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971" y="1178222"/>
            <a:ext cx="8159671" cy="2506427"/>
          </a:xfrm>
        </p:spPr>
        <p:txBody>
          <a:bodyPr anchor="b"/>
          <a:lstStyle>
            <a:lvl1pPr algn="ctr">
              <a:defRPr sz="6299"/>
            </a:lvl1pPr>
          </a:lstStyle>
          <a:p>
            <a:r>
              <a:rPr lang="en-US" smtClean="0"/>
              <a:t>Click to edit Master title style</a:t>
            </a:r>
            <a:endParaRPr lang="en-US" dirty="0"/>
          </a:p>
        </p:txBody>
      </p:sp>
      <p:sp>
        <p:nvSpPr>
          <p:cNvPr id="3" name="Subtitle 2"/>
          <p:cNvSpPr>
            <a:spLocks noGrp="1"/>
          </p:cNvSpPr>
          <p:nvPr>
            <p:ph type="subTitle" idx="1"/>
          </p:nvPr>
        </p:nvSpPr>
        <p:spPr>
          <a:xfrm>
            <a:off x="1199952" y="3781306"/>
            <a:ext cx="719971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86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25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723" y="383297"/>
            <a:ext cx="2069917" cy="610108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9974" y="383297"/>
            <a:ext cx="6089754" cy="61010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68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Rectangle 7"/>
          <p:cNvSpPr/>
          <p:nvPr userDrawn="1"/>
        </p:nvSpPr>
        <p:spPr>
          <a:xfrm>
            <a:off x="151606" y="94456"/>
            <a:ext cx="9296400" cy="69342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7" y="-57944"/>
            <a:ext cx="549544" cy="523461"/>
          </a:xfrm>
          <a:prstGeom prst="ellipse">
            <a:avLst/>
          </a:prstGeom>
          <a:ln>
            <a:noFill/>
          </a:ln>
          <a:effectLst>
            <a:softEdge rad="112500"/>
          </a:effectLst>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7062" y="-57944"/>
            <a:ext cx="549544" cy="523461"/>
          </a:xfrm>
          <a:prstGeom prst="ellipse">
            <a:avLst/>
          </a:prstGeom>
          <a:ln>
            <a:noFill/>
          </a:ln>
          <a:effectLst>
            <a:softEdge rad="112500"/>
          </a:effectLst>
        </p:spPr>
      </p:pic>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94" y="6675852"/>
            <a:ext cx="549544" cy="523461"/>
          </a:xfrm>
          <a:prstGeom prst="ellipse">
            <a:avLst/>
          </a:prstGeom>
          <a:ln>
            <a:noFill/>
          </a:ln>
          <a:effectLst>
            <a:softEdge rad="112500"/>
          </a:effectLst>
        </p:spPr>
      </p:pic>
      <p:pic>
        <p:nvPicPr>
          <p:cNvPr id="68" name="Picture 6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3206" y="6657595"/>
            <a:ext cx="549544" cy="523461"/>
          </a:xfrm>
          <a:prstGeom prst="ellipse">
            <a:avLst/>
          </a:prstGeom>
          <a:ln>
            <a:noFill/>
          </a:ln>
          <a:effectLst>
            <a:softEdge rad="112500"/>
          </a:effectLst>
        </p:spPr>
      </p:pic>
      <p:sp>
        <p:nvSpPr>
          <p:cNvPr id="7" name="Rounded Rectangle 6"/>
          <p:cNvSpPr/>
          <p:nvPr userDrawn="1"/>
        </p:nvSpPr>
        <p:spPr>
          <a:xfrm flipV="1">
            <a:off x="297379" y="932656"/>
            <a:ext cx="9004853" cy="45719"/>
          </a:xfrm>
          <a:prstGeom prst="roundRect">
            <a:avLst/>
          </a:prstGeom>
          <a:noFill/>
          <a:ln w="698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557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03670" y="6682768"/>
            <a:ext cx="2159913" cy="383297"/>
          </a:xfrm>
        </p:spPr>
        <p:txBody>
          <a:bodyPr/>
          <a:lstStyle/>
          <a:p>
            <a:fld id="{DA916400-C6B5-4C86-BDF9-757EC2DDEE6C}" type="datetimeFigureOut">
              <a:rPr lang="en-GB" smtClean="0"/>
              <a:t>10/08/2016</a:t>
            </a:fld>
            <a:endParaRPr lang="en-GB"/>
          </a:p>
        </p:txBody>
      </p:sp>
      <p:sp>
        <p:nvSpPr>
          <p:cNvPr id="8" name="Rectangle 7"/>
          <p:cNvSpPr/>
          <p:nvPr userDrawn="1"/>
        </p:nvSpPr>
        <p:spPr>
          <a:xfrm>
            <a:off x="0" y="-67456"/>
            <a:ext cx="9602114" cy="7199313"/>
          </a:xfrm>
          <a:prstGeom prst="rect">
            <a:avLst/>
          </a:prstGeom>
          <a:solidFill>
            <a:schemeClr val="bg1"/>
          </a:solidFill>
          <a:ln w="225425" cmpd="thickThin">
            <a:gradFill flip="none" rotWithShape="1">
              <a:gsLst>
                <a:gs pos="90000">
                  <a:srgbClr val="FF3399"/>
                </a:gs>
                <a:gs pos="99000">
                  <a:schemeClr val="accent5">
                    <a:lumMod val="95000"/>
                    <a:lumOff val="5000"/>
                  </a:schemeClr>
                </a:gs>
                <a:gs pos="100000">
                  <a:schemeClr val="accent5">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grpSp>
        <p:nvGrpSpPr>
          <p:cNvPr id="2" name="Group 1"/>
          <p:cNvGrpSpPr/>
          <p:nvPr userDrawn="1"/>
        </p:nvGrpSpPr>
        <p:grpSpPr>
          <a:xfrm>
            <a:off x="119996" y="-111132"/>
            <a:ext cx="9426082" cy="1081879"/>
            <a:chOff x="112543" y="-71132"/>
            <a:chExt cx="11971607" cy="1081879"/>
          </a:xfrm>
        </p:grpSpPr>
        <p:sp>
          <p:nvSpPr>
            <p:cNvPr id="22" name="Rectangle 21"/>
            <p:cNvSpPr/>
            <p:nvPr userDrawn="1"/>
          </p:nvSpPr>
          <p:spPr>
            <a:xfrm>
              <a:off x="112543" y="118143"/>
              <a:ext cx="11971607" cy="7384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2817" y="148622"/>
              <a:ext cx="713716" cy="66628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067" y="167098"/>
              <a:ext cx="1573329" cy="689455"/>
            </a:xfrm>
            <a:prstGeom prst="rect">
              <a:avLst/>
            </a:prstGeom>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516289">
              <a:off x="4221774" y="19314"/>
              <a:ext cx="1184075" cy="966277"/>
            </a:xfrm>
            <a:prstGeom prst="rect">
              <a:avLst/>
            </a:prstGeom>
          </p:spPr>
        </p:pic>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5871964">
              <a:off x="7546004" y="-131880"/>
              <a:ext cx="932253" cy="1227289"/>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25005" y="148622"/>
              <a:ext cx="847595" cy="707834"/>
            </a:xfrm>
            <a:prstGeom prst="rect">
              <a:avLst/>
            </a:prstGeom>
            <a:noFill/>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16005" y="166198"/>
              <a:ext cx="1135708" cy="668689"/>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63962" y="106708"/>
              <a:ext cx="1235863" cy="749845"/>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759252">
              <a:off x="10141856" y="-71132"/>
              <a:ext cx="993336" cy="1081879"/>
            </a:xfrm>
            <a:prstGeom prst="rect">
              <a:avLst/>
            </a:prstGeom>
          </p:spPr>
        </p:pic>
        <p:pic>
          <p:nvPicPr>
            <p:cNvPr id="31" name="Picture 3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440035">
              <a:off x="10206742" y="204159"/>
              <a:ext cx="846822" cy="707077"/>
            </a:xfrm>
            <a:prstGeom prst="ellipse">
              <a:avLst/>
            </a:prstGeom>
            <a:ln>
              <a:noFill/>
            </a:ln>
            <a:effectLst>
              <a:softEdge rad="112500"/>
            </a:effectLst>
          </p:spPr>
        </p:pic>
      </p:grpSp>
      <p:grpSp>
        <p:nvGrpSpPr>
          <p:cNvPr id="32" name="Group 31"/>
          <p:cNvGrpSpPr/>
          <p:nvPr userDrawn="1"/>
        </p:nvGrpSpPr>
        <p:grpSpPr>
          <a:xfrm>
            <a:off x="119996" y="900332"/>
            <a:ext cx="462226" cy="6123978"/>
            <a:chOff x="96310" y="856456"/>
            <a:chExt cx="587051" cy="6209304"/>
          </a:xfrm>
        </p:grpSpPr>
        <p:grpSp>
          <p:nvGrpSpPr>
            <p:cNvPr id="33" name="Group 32"/>
            <p:cNvGrpSpPr/>
            <p:nvPr userDrawn="1"/>
          </p:nvGrpSpPr>
          <p:grpSpPr>
            <a:xfrm>
              <a:off x="96310" y="856456"/>
              <a:ext cx="548201" cy="6209304"/>
              <a:chOff x="94066" y="846690"/>
              <a:chExt cx="548201" cy="6209304"/>
            </a:xfrm>
          </p:grpSpPr>
          <p:sp>
            <p:nvSpPr>
              <p:cNvPr id="49" name="Flowchart: Decision 48"/>
              <p:cNvSpPr/>
              <p:nvPr userDrawn="1"/>
            </p:nvSpPr>
            <p:spPr>
              <a:xfrm rot="5400000">
                <a:off x="-101587" y="2823663"/>
                <a:ext cx="924705" cy="5334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0" name="Flowchart: Decision 49"/>
              <p:cNvSpPr/>
              <p:nvPr userDrawn="1"/>
            </p:nvSpPr>
            <p:spPr>
              <a:xfrm rot="5400000">
                <a:off x="-91049" y="3730990"/>
                <a:ext cx="924705" cy="5334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1" name="Flowchart: Decision 50"/>
              <p:cNvSpPr/>
              <p:nvPr userDrawn="1"/>
            </p:nvSpPr>
            <p:spPr>
              <a:xfrm rot="5400000">
                <a:off x="-88705" y="4684946"/>
                <a:ext cx="924705" cy="5334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2" name="Flowchart: Decision 51"/>
              <p:cNvSpPr/>
              <p:nvPr userDrawn="1"/>
            </p:nvSpPr>
            <p:spPr>
              <a:xfrm rot="5400000">
                <a:off x="-86786" y="5581371"/>
                <a:ext cx="924705" cy="5334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3" name="Flowchart: Decision 52"/>
              <p:cNvSpPr/>
              <p:nvPr userDrawn="1"/>
            </p:nvSpPr>
            <p:spPr>
              <a:xfrm rot="5400000">
                <a:off x="4312" y="6418039"/>
                <a:ext cx="742510" cy="533400"/>
              </a:xfrm>
              <a:prstGeom prst="flowChartDecisi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5" name="Flowchart: Decision 54"/>
              <p:cNvSpPr/>
              <p:nvPr userDrawn="1"/>
            </p:nvSpPr>
            <p:spPr>
              <a:xfrm rot="5400000">
                <a:off x="-90780" y="1042073"/>
                <a:ext cx="924166" cy="533400"/>
              </a:xfrm>
              <a:prstGeom prst="flowChartDecisi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56" name="Flowchart: Decision 55"/>
              <p:cNvSpPr/>
              <p:nvPr userDrawn="1"/>
            </p:nvSpPr>
            <p:spPr>
              <a:xfrm rot="5400000">
                <a:off x="-100855" y="1956203"/>
                <a:ext cx="924705" cy="53340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pic>
          <p:nvPicPr>
            <p:cNvPr id="34" name="Picture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6307" y="1126387"/>
              <a:ext cx="523746" cy="456218"/>
            </a:xfrm>
            <a:prstGeom prst="ellipse">
              <a:avLst/>
            </a:prstGeom>
            <a:ln>
              <a:noFill/>
            </a:ln>
            <a:effectLst>
              <a:softEdge rad="112500"/>
            </a:effectLst>
          </p:spPr>
        </p:pic>
        <p:pic>
          <p:nvPicPr>
            <p:cNvPr id="35" name="Picture 3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8329" y="2820486"/>
              <a:ext cx="551650" cy="639345"/>
            </a:xfrm>
            <a:prstGeom prst="ellipse">
              <a:avLst/>
            </a:prstGeom>
            <a:ln>
              <a:noFill/>
            </a:ln>
            <a:effectLst>
              <a:softEdge rad="112500"/>
            </a:effectLst>
          </p:spPr>
        </p:pic>
        <p:pic>
          <p:nvPicPr>
            <p:cNvPr id="44" name="Picture 4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847" y="4626425"/>
              <a:ext cx="551650" cy="639345"/>
            </a:xfrm>
            <a:prstGeom prst="ellipse">
              <a:avLst/>
            </a:prstGeom>
            <a:ln>
              <a:noFill/>
            </a:ln>
            <a:effectLst>
              <a:softEdge rad="112500"/>
            </a:effectLst>
          </p:spPr>
        </p:pic>
        <p:pic>
          <p:nvPicPr>
            <p:cNvPr id="45" name="Picture 4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575" y="1941363"/>
              <a:ext cx="551650" cy="639345"/>
            </a:xfrm>
            <a:prstGeom prst="ellipse">
              <a:avLst/>
            </a:prstGeom>
            <a:ln>
              <a:noFill/>
            </a:ln>
            <a:effectLst>
              <a:softEdge rad="112500"/>
            </a:effectLst>
          </p:spPr>
        </p:pic>
        <p:pic>
          <p:nvPicPr>
            <p:cNvPr id="46" name="Picture 4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9615" y="6444588"/>
              <a:ext cx="523746" cy="456218"/>
            </a:xfrm>
            <a:prstGeom prst="ellipse">
              <a:avLst/>
            </a:prstGeom>
            <a:ln>
              <a:noFill/>
            </a:ln>
            <a:effectLst>
              <a:softEdge rad="112500"/>
            </a:effectLst>
          </p:spPr>
        </p:pic>
        <p:pic>
          <p:nvPicPr>
            <p:cNvPr id="47" name="Picture 4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6233" y="3744555"/>
              <a:ext cx="523746" cy="511487"/>
            </a:xfrm>
            <a:prstGeom prst="ellipse">
              <a:avLst/>
            </a:prstGeom>
            <a:ln>
              <a:noFill/>
            </a:ln>
            <a:effectLst>
              <a:softEdge rad="112500"/>
            </a:effectLst>
          </p:spPr>
        </p:pic>
        <p:pic>
          <p:nvPicPr>
            <p:cNvPr id="48" name="Picture 4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1711" y="5614714"/>
              <a:ext cx="551650" cy="639345"/>
            </a:xfrm>
            <a:prstGeom prst="ellipse">
              <a:avLst/>
            </a:prstGeom>
            <a:ln>
              <a:noFill/>
            </a:ln>
            <a:effectLst>
              <a:softEdge rad="112500"/>
            </a:effectLst>
          </p:spPr>
        </p:pic>
      </p:grpSp>
      <p:grpSp>
        <p:nvGrpSpPr>
          <p:cNvPr id="57" name="Group 56"/>
          <p:cNvGrpSpPr/>
          <p:nvPr userDrawn="1"/>
        </p:nvGrpSpPr>
        <p:grpSpPr>
          <a:xfrm>
            <a:off x="9059635" y="867417"/>
            <a:ext cx="462226" cy="6156895"/>
            <a:chOff x="96310" y="856456"/>
            <a:chExt cx="587051" cy="6209304"/>
          </a:xfrm>
        </p:grpSpPr>
        <p:grpSp>
          <p:nvGrpSpPr>
            <p:cNvPr id="58" name="Group 57"/>
            <p:cNvGrpSpPr/>
            <p:nvPr userDrawn="1"/>
          </p:nvGrpSpPr>
          <p:grpSpPr>
            <a:xfrm>
              <a:off x="96310" y="856456"/>
              <a:ext cx="548201" cy="6209304"/>
              <a:chOff x="94066" y="846690"/>
              <a:chExt cx="548201" cy="6209304"/>
            </a:xfrm>
          </p:grpSpPr>
          <p:sp>
            <p:nvSpPr>
              <p:cNvPr id="66" name="Flowchart: Decision 65"/>
              <p:cNvSpPr/>
              <p:nvPr userDrawn="1"/>
            </p:nvSpPr>
            <p:spPr>
              <a:xfrm rot="5400000">
                <a:off x="-101587" y="2823663"/>
                <a:ext cx="924705" cy="5334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67" name="Flowchart: Decision 66"/>
              <p:cNvSpPr/>
              <p:nvPr userDrawn="1"/>
            </p:nvSpPr>
            <p:spPr>
              <a:xfrm rot="5400000">
                <a:off x="-91049" y="3730990"/>
                <a:ext cx="924705" cy="5334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68" name="Flowchart: Decision 67"/>
              <p:cNvSpPr/>
              <p:nvPr userDrawn="1"/>
            </p:nvSpPr>
            <p:spPr>
              <a:xfrm rot="5400000">
                <a:off x="-86786" y="4660139"/>
                <a:ext cx="924705" cy="5334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70" name="Flowchart: Decision 69"/>
              <p:cNvSpPr/>
              <p:nvPr userDrawn="1"/>
            </p:nvSpPr>
            <p:spPr>
              <a:xfrm rot="5400000">
                <a:off x="-86786" y="5581371"/>
                <a:ext cx="924705" cy="5334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71" name="Flowchart: Decision 70"/>
              <p:cNvSpPr/>
              <p:nvPr userDrawn="1"/>
            </p:nvSpPr>
            <p:spPr>
              <a:xfrm rot="5400000">
                <a:off x="4312" y="6418039"/>
                <a:ext cx="742510" cy="533400"/>
              </a:xfrm>
              <a:prstGeom prst="flowChartDecisi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72" name="Flowchart: Decision 71"/>
              <p:cNvSpPr/>
              <p:nvPr userDrawn="1"/>
            </p:nvSpPr>
            <p:spPr>
              <a:xfrm rot="5400000">
                <a:off x="-90780" y="1042073"/>
                <a:ext cx="924166" cy="533400"/>
              </a:xfrm>
              <a:prstGeom prst="flowChartDecisi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73" name="Flowchart: Decision 72"/>
              <p:cNvSpPr/>
              <p:nvPr userDrawn="1"/>
            </p:nvSpPr>
            <p:spPr>
              <a:xfrm rot="5400000">
                <a:off x="-100855" y="1956203"/>
                <a:ext cx="924705" cy="53340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pic>
          <p:nvPicPr>
            <p:cNvPr id="59" name="Picture 5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307" y="1126387"/>
              <a:ext cx="523746" cy="456218"/>
            </a:xfrm>
            <a:prstGeom prst="ellipse">
              <a:avLst/>
            </a:prstGeom>
            <a:ln>
              <a:noFill/>
            </a:ln>
            <a:effectLst>
              <a:softEdge rad="112500"/>
            </a:effectLst>
          </p:spPr>
        </p:pic>
        <p:pic>
          <p:nvPicPr>
            <p:cNvPr id="60" name="Picture 5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8329" y="2820486"/>
              <a:ext cx="551650" cy="639345"/>
            </a:xfrm>
            <a:prstGeom prst="ellipse">
              <a:avLst/>
            </a:prstGeom>
            <a:ln>
              <a:noFill/>
            </a:ln>
            <a:effectLst>
              <a:softEdge rad="112500"/>
            </a:effectLst>
          </p:spPr>
        </p:pic>
        <p:pic>
          <p:nvPicPr>
            <p:cNvPr id="61" name="Picture 6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847" y="4626425"/>
              <a:ext cx="551650" cy="639345"/>
            </a:xfrm>
            <a:prstGeom prst="ellipse">
              <a:avLst/>
            </a:prstGeom>
            <a:ln>
              <a:noFill/>
            </a:ln>
            <a:effectLst>
              <a:softEdge rad="112500"/>
            </a:effectLst>
          </p:spPr>
        </p:pic>
        <p:pic>
          <p:nvPicPr>
            <p:cNvPr id="62" name="Picture 6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575" y="1941363"/>
              <a:ext cx="551650" cy="639345"/>
            </a:xfrm>
            <a:prstGeom prst="ellipse">
              <a:avLst/>
            </a:prstGeom>
            <a:ln>
              <a:noFill/>
            </a:ln>
            <a:effectLst>
              <a:softEdge rad="112500"/>
            </a:effectLst>
          </p:spPr>
        </p:pic>
        <p:pic>
          <p:nvPicPr>
            <p:cNvPr id="63" name="Picture 6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615" y="6444588"/>
              <a:ext cx="523746" cy="456218"/>
            </a:xfrm>
            <a:prstGeom prst="ellipse">
              <a:avLst/>
            </a:prstGeom>
            <a:ln>
              <a:noFill/>
            </a:ln>
            <a:effectLst>
              <a:softEdge rad="112500"/>
            </a:effectLst>
          </p:spPr>
        </p:pic>
        <p:pic>
          <p:nvPicPr>
            <p:cNvPr id="64" name="Picture 6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6233" y="3744555"/>
              <a:ext cx="523746" cy="511487"/>
            </a:xfrm>
            <a:prstGeom prst="ellipse">
              <a:avLst/>
            </a:prstGeom>
            <a:ln>
              <a:noFill/>
            </a:ln>
            <a:effectLst>
              <a:softEdge rad="112500"/>
            </a:effectLst>
          </p:spPr>
        </p:pic>
        <p:pic>
          <p:nvPicPr>
            <p:cNvPr id="65" name="Picture 6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1711" y="5614714"/>
              <a:ext cx="551650" cy="639345"/>
            </a:xfrm>
            <a:prstGeom prst="ellipse">
              <a:avLst/>
            </a:prstGeom>
            <a:ln>
              <a:noFill/>
            </a:ln>
            <a:effectLst>
              <a:softEdge rad="112500"/>
            </a:effectLst>
          </p:spPr>
        </p:pic>
      </p:grpSp>
    </p:spTree>
    <p:extLst>
      <p:ext uri="{BB962C8B-B14F-4D97-AF65-F5344CB8AC3E}">
        <p14:creationId xmlns:p14="http://schemas.microsoft.com/office/powerpoint/2010/main" val="1391111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974" y="1794831"/>
            <a:ext cx="8279666" cy="2994714"/>
          </a:xfrm>
        </p:spPr>
        <p:txBody>
          <a:bodyPr anchor="b"/>
          <a:lstStyle>
            <a:lvl1pPr>
              <a:defRPr sz="6299"/>
            </a:lvl1pPr>
          </a:lstStyle>
          <a:p>
            <a:r>
              <a:rPr lang="en-US" smtClean="0"/>
              <a:t>Click to edit Master title style</a:t>
            </a:r>
            <a:endParaRPr lang="en-US" dirty="0"/>
          </a:p>
        </p:txBody>
      </p:sp>
      <p:sp>
        <p:nvSpPr>
          <p:cNvPr id="3" name="Text Placeholder 2"/>
          <p:cNvSpPr>
            <a:spLocks noGrp="1"/>
          </p:cNvSpPr>
          <p:nvPr>
            <p:ph type="body" idx="1"/>
          </p:nvPr>
        </p:nvSpPr>
        <p:spPr>
          <a:xfrm>
            <a:off x="654974" y="4817876"/>
            <a:ext cx="8279666"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1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59973" y="1916484"/>
            <a:ext cx="4079836" cy="456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59804" y="1916484"/>
            <a:ext cx="4079836" cy="456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29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224" y="383299"/>
            <a:ext cx="8279666" cy="13915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225" y="1764832"/>
            <a:ext cx="406108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661225" y="2629749"/>
            <a:ext cx="4061086" cy="3867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805" y="1764832"/>
            <a:ext cx="408108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59805" y="2629749"/>
            <a:ext cx="4081086" cy="3867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02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07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36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224" y="479954"/>
            <a:ext cx="3096125" cy="1679840"/>
          </a:xfrm>
        </p:spPr>
        <p:txBody>
          <a:bodyPr anchor="b"/>
          <a:lstStyle>
            <a:lvl1pPr>
              <a:defRPr sz="3359"/>
            </a:lvl1pPr>
          </a:lstStyle>
          <a:p>
            <a:r>
              <a:rPr lang="en-US" smtClean="0"/>
              <a:t>Click to edit Master title style</a:t>
            </a:r>
            <a:endParaRPr lang="en-US" dirty="0"/>
          </a:p>
        </p:txBody>
      </p:sp>
      <p:sp>
        <p:nvSpPr>
          <p:cNvPr id="3" name="Content Placeholder 2"/>
          <p:cNvSpPr>
            <a:spLocks noGrp="1"/>
          </p:cNvSpPr>
          <p:nvPr>
            <p:ph idx="1"/>
          </p:nvPr>
        </p:nvSpPr>
        <p:spPr>
          <a:xfrm>
            <a:off x="4081086" y="1036570"/>
            <a:ext cx="4859804"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224" y="2159794"/>
            <a:ext cx="3096125"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141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224" y="479954"/>
            <a:ext cx="3096125" cy="1679840"/>
          </a:xfrm>
        </p:spPr>
        <p:txBody>
          <a:bodyPr anchor="b"/>
          <a:lstStyle>
            <a:lvl1pPr>
              <a:defRPr sz="335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086" y="1036570"/>
            <a:ext cx="4859804"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661224" y="2159794"/>
            <a:ext cx="3096125"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209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974" y="383299"/>
            <a:ext cx="8279666" cy="13915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59974" y="1916484"/>
            <a:ext cx="8279666" cy="45678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9973" y="6672698"/>
            <a:ext cx="2159913"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1D8BD707-D9CF-40AE-B4C6-C98DA3205C09}" type="datetimeFigureOut">
              <a:rPr lang="en-US" smtClean="0"/>
              <a:pPr/>
              <a:t>8/10/2016</a:t>
            </a:fld>
            <a:endParaRPr lang="en-US"/>
          </a:p>
        </p:txBody>
      </p:sp>
      <p:sp>
        <p:nvSpPr>
          <p:cNvPr id="5" name="Footer Placeholder 4"/>
          <p:cNvSpPr>
            <a:spLocks noGrp="1"/>
          </p:cNvSpPr>
          <p:nvPr>
            <p:ph type="ftr" sz="quarter" idx="3"/>
          </p:nvPr>
        </p:nvSpPr>
        <p:spPr>
          <a:xfrm>
            <a:off x="3179872" y="6672698"/>
            <a:ext cx="3239869"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9727" y="6672698"/>
            <a:ext cx="2159913"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057125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75" r:id="rId13"/>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image" Target="../media/image54.jpeg"/><Relationship Id="rId21" Type="http://schemas.openxmlformats.org/officeDocument/2006/relationships/image" Target="../media/image71.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notesSlide" Target="../notesSlides/notesSlide8.xml"/><Relationship Id="rId16" Type="http://schemas.openxmlformats.org/officeDocument/2006/relationships/image" Target="../media/image67.jpeg"/><Relationship Id="rId20"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7.jpg"/><Relationship Id="rId11" Type="http://schemas.openxmlformats.org/officeDocument/2006/relationships/image" Target="../media/image62.jpeg"/><Relationship Id="rId24" Type="http://schemas.openxmlformats.org/officeDocument/2006/relationships/image" Target="../media/image74.jp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3.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2.jpeg"/></Relationships>
</file>

<file path=ppt/slides/_rels/slide11.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52.jpg"/><Relationship Id="rId7"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6.jpeg"/><Relationship Id="rId5" Type="http://schemas.openxmlformats.org/officeDocument/2006/relationships/image" Target="../media/image29.GIF"/><Relationship Id="rId4" Type="http://schemas.openxmlformats.org/officeDocument/2006/relationships/image" Target="../media/image75.jpeg"/></Relationships>
</file>

<file path=ppt/slides/_rels/slide12.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jpeg"/><Relationship Id="rId7" Type="http://schemas.openxmlformats.org/officeDocument/2006/relationships/image" Target="../media/image8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g"/></Relationships>
</file>

<file path=ppt/slides/_rels/slide13.xml.rels><?xml version="1.0" encoding="UTF-8" standalone="yes"?>
<Relationships xmlns="http://schemas.openxmlformats.org/package/2006/relationships"><Relationship Id="rId8" Type="http://schemas.openxmlformats.org/officeDocument/2006/relationships/image" Target="../media/image92.gif"/><Relationship Id="rId13" Type="http://schemas.openxmlformats.org/officeDocument/2006/relationships/image" Target="../media/image97.jpeg"/><Relationship Id="rId3" Type="http://schemas.openxmlformats.org/officeDocument/2006/relationships/image" Target="../media/image87.jpg"/><Relationship Id="rId7" Type="http://schemas.openxmlformats.org/officeDocument/2006/relationships/image" Target="../media/image91.jpeg"/><Relationship Id="rId12" Type="http://schemas.openxmlformats.org/officeDocument/2006/relationships/image" Target="../media/image96.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0.jpg"/><Relationship Id="rId11" Type="http://schemas.openxmlformats.org/officeDocument/2006/relationships/image" Target="../media/image95.jpeg"/><Relationship Id="rId5" Type="http://schemas.openxmlformats.org/officeDocument/2006/relationships/image" Target="../media/image89.jpg"/><Relationship Id="rId10" Type="http://schemas.openxmlformats.org/officeDocument/2006/relationships/image" Target="../media/image94.jpeg"/><Relationship Id="rId4" Type="http://schemas.openxmlformats.org/officeDocument/2006/relationships/image" Target="../media/image88.jpg"/><Relationship Id="rId9" Type="http://schemas.openxmlformats.org/officeDocument/2006/relationships/image" Target="../media/image93.jpeg"/></Relationships>
</file>

<file path=ppt/slides/_rels/slide14.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g"/><Relationship Id="rId7"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1.jpeg"/><Relationship Id="rId11" Type="http://schemas.openxmlformats.org/officeDocument/2006/relationships/image" Target="../media/image50.png"/><Relationship Id="rId5" Type="http://schemas.openxmlformats.org/officeDocument/2006/relationships/image" Target="../media/image100.pn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15.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50.png"/><Relationship Id="rId7" Type="http://schemas.openxmlformats.org/officeDocument/2006/relationships/image" Target="../media/image10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8.jpeg"/><Relationship Id="rId11" Type="http://schemas.openxmlformats.org/officeDocument/2006/relationships/image" Target="../media/image113.jpg"/><Relationship Id="rId5" Type="http://schemas.openxmlformats.org/officeDocument/2006/relationships/image" Target="../media/image107.jpeg"/><Relationship Id="rId10" Type="http://schemas.openxmlformats.org/officeDocument/2006/relationships/image" Target="../media/image112.jpg"/><Relationship Id="rId4" Type="http://schemas.openxmlformats.org/officeDocument/2006/relationships/image" Target="../media/image106.jpg"/><Relationship Id="rId9" Type="http://schemas.openxmlformats.org/officeDocument/2006/relationships/image" Target="../media/image1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21.jpeg"/><Relationship Id="rId18" Type="http://schemas.openxmlformats.org/officeDocument/2006/relationships/image" Target="../media/image126.jpeg"/><Relationship Id="rId3" Type="http://schemas.openxmlformats.org/officeDocument/2006/relationships/image" Target="../media/image29.GIF"/><Relationship Id="rId21" Type="http://schemas.openxmlformats.org/officeDocument/2006/relationships/image" Target="../media/image129.jpeg"/><Relationship Id="rId7" Type="http://schemas.openxmlformats.org/officeDocument/2006/relationships/image" Target="../media/image117.png"/><Relationship Id="rId12" Type="http://schemas.openxmlformats.org/officeDocument/2006/relationships/image" Target="../media/image20.jpg"/><Relationship Id="rId17" Type="http://schemas.openxmlformats.org/officeDocument/2006/relationships/image" Target="../media/image125.jpeg"/><Relationship Id="rId2" Type="http://schemas.openxmlformats.org/officeDocument/2006/relationships/notesSlide" Target="../notesSlides/notesSlide14.xml"/><Relationship Id="rId16" Type="http://schemas.openxmlformats.org/officeDocument/2006/relationships/image" Target="../media/image124.jpg"/><Relationship Id="rId20" Type="http://schemas.openxmlformats.org/officeDocument/2006/relationships/image" Target="../media/image128.jpeg"/><Relationship Id="rId1" Type="http://schemas.openxmlformats.org/officeDocument/2006/relationships/slideLayout" Target="../slideLayouts/slideLayout12.xml"/><Relationship Id="rId6" Type="http://schemas.openxmlformats.org/officeDocument/2006/relationships/image" Target="../media/image116.jpg"/><Relationship Id="rId11" Type="http://schemas.openxmlformats.org/officeDocument/2006/relationships/image" Target="../media/image24.png"/><Relationship Id="rId5" Type="http://schemas.openxmlformats.org/officeDocument/2006/relationships/image" Target="../media/image115.jpg"/><Relationship Id="rId15" Type="http://schemas.openxmlformats.org/officeDocument/2006/relationships/image" Target="../media/image123.jpeg"/><Relationship Id="rId10" Type="http://schemas.openxmlformats.org/officeDocument/2006/relationships/image" Target="../media/image120.jpeg"/><Relationship Id="rId19" Type="http://schemas.openxmlformats.org/officeDocument/2006/relationships/image" Target="../media/image127.jpe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0.jpeg"/><Relationship Id="rId7" Type="http://schemas.openxmlformats.org/officeDocument/2006/relationships/image" Target="../media/image134.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3.jpeg"/><Relationship Id="rId5" Type="http://schemas.openxmlformats.org/officeDocument/2006/relationships/image" Target="../media/image132.jpg"/><Relationship Id="rId4" Type="http://schemas.openxmlformats.org/officeDocument/2006/relationships/image" Target="../media/image131.jpg"/><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20.jpg"/><Relationship Id="rId18" Type="http://schemas.openxmlformats.org/officeDocument/2006/relationships/image" Target="../media/image125.jpeg"/><Relationship Id="rId3" Type="http://schemas.openxmlformats.org/officeDocument/2006/relationships/audio" Target="../media/audio1.wav"/><Relationship Id="rId7" Type="http://schemas.openxmlformats.org/officeDocument/2006/relationships/image" Target="../media/image116.jpg"/><Relationship Id="rId12" Type="http://schemas.openxmlformats.org/officeDocument/2006/relationships/image" Target="../media/image24.png"/><Relationship Id="rId17" Type="http://schemas.openxmlformats.org/officeDocument/2006/relationships/image" Target="../media/image124.jpg"/><Relationship Id="rId2" Type="http://schemas.openxmlformats.org/officeDocument/2006/relationships/notesSlide" Target="../notesSlides/notesSlide16.xml"/><Relationship Id="rId16" Type="http://schemas.openxmlformats.org/officeDocument/2006/relationships/image" Target="../media/image123.jpeg"/><Relationship Id="rId20" Type="http://schemas.openxmlformats.org/officeDocument/2006/relationships/image" Target="../media/image127.jpeg"/><Relationship Id="rId1" Type="http://schemas.openxmlformats.org/officeDocument/2006/relationships/slideLayout" Target="../slideLayouts/slideLayout12.xml"/><Relationship Id="rId6" Type="http://schemas.openxmlformats.org/officeDocument/2006/relationships/image" Target="../media/image115.jpg"/><Relationship Id="rId11" Type="http://schemas.openxmlformats.org/officeDocument/2006/relationships/image" Target="../media/image120.jpeg"/><Relationship Id="rId5" Type="http://schemas.openxmlformats.org/officeDocument/2006/relationships/image" Target="../media/image114.png"/><Relationship Id="rId15" Type="http://schemas.openxmlformats.org/officeDocument/2006/relationships/image" Target="../media/image122.jpeg"/><Relationship Id="rId10" Type="http://schemas.openxmlformats.org/officeDocument/2006/relationships/image" Target="../media/image119.png"/><Relationship Id="rId19" Type="http://schemas.openxmlformats.org/officeDocument/2006/relationships/image" Target="../media/image126.jpeg"/><Relationship Id="rId4" Type="http://schemas.openxmlformats.org/officeDocument/2006/relationships/image" Target="../media/image29.GIF"/><Relationship Id="rId9" Type="http://schemas.openxmlformats.org/officeDocument/2006/relationships/image" Target="../media/image118.jpeg"/><Relationship Id="rId14" Type="http://schemas.openxmlformats.org/officeDocument/2006/relationships/image" Target="../media/image1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8.jpg"/><Relationship Id="rId4" Type="http://schemas.openxmlformats.org/officeDocument/2006/relationships/image" Target="../media/image137.jp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gif"/></Relationships>
</file>

<file path=ppt/slides/_rels/slide20.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audio" Target="../media/audio2.wav"/><Relationship Id="rId7" Type="http://schemas.openxmlformats.org/officeDocument/2006/relationships/image" Target="../media/image14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40.jpeg"/><Relationship Id="rId11" Type="http://schemas.openxmlformats.org/officeDocument/2006/relationships/image" Target="../media/image145.jpeg"/><Relationship Id="rId5" Type="http://schemas.openxmlformats.org/officeDocument/2006/relationships/image" Target="../media/image139.jpg"/><Relationship Id="rId10" Type="http://schemas.openxmlformats.org/officeDocument/2006/relationships/image" Target="../media/image144.jpeg"/><Relationship Id="rId4" Type="http://schemas.openxmlformats.org/officeDocument/2006/relationships/audio" Target="../media/audio3.wav"/><Relationship Id="rId9" Type="http://schemas.openxmlformats.org/officeDocument/2006/relationships/image" Target="../media/image143.jpeg"/></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150.jpeg"/><Relationship Id="rId3" Type="http://schemas.openxmlformats.org/officeDocument/2006/relationships/audio" Target="../media/audio2.wav"/><Relationship Id="rId7" Type="http://schemas.openxmlformats.org/officeDocument/2006/relationships/image" Target="../media/image147.png"/><Relationship Id="rId12" Type="http://schemas.openxmlformats.org/officeDocument/2006/relationships/image" Target="../media/image149.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46.jpg"/><Relationship Id="rId11" Type="http://schemas.openxmlformats.org/officeDocument/2006/relationships/image" Target="../media/image148.jpeg"/><Relationship Id="rId5" Type="http://schemas.openxmlformats.org/officeDocument/2006/relationships/image" Target="../media/image87.jpg"/><Relationship Id="rId10" Type="http://schemas.openxmlformats.org/officeDocument/2006/relationships/image" Target="../media/image29.GIF"/><Relationship Id="rId4" Type="http://schemas.openxmlformats.org/officeDocument/2006/relationships/audio" Target="../media/audio3.wav"/><Relationship Id="rId9" Type="http://schemas.openxmlformats.org/officeDocument/2006/relationships/image" Target="../media/image92.gif"/><Relationship Id="rId14" Type="http://schemas.openxmlformats.org/officeDocument/2006/relationships/image" Target="../media/image151.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4.gif"/><Relationship Id="rId2" Type="http://schemas.openxmlformats.org/officeDocument/2006/relationships/image" Target="../media/image15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35.jpeg"/><Relationship Id="rId2" Type="http://schemas.openxmlformats.org/officeDocument/2006/relationships/slideLayout" Target="../slideLayouts/slideLayout12.xml"/><Relationship Id="rId16" Type="http://schemas.openxmlformats.org/officeDocument/2006/relationships/image" Target="../media/image34.gif"/><Relationship Id="rId1" Type="http://schemas.openxmlformats.org/officeDocument/2006/relationships/vmlDrawing" Target="../drawings/vmlDrawing1.vml"/><Relationship Id="rId6" Type="http://schemas.openxmlformats.org/officeDocument/2006/relationships/image" Target="../media/image24.png"/><Relationship Id="rId11" Type="http://schemas.openxmlformats.org/officeDocument/2006/relationships/image" Target="../media/image29.GIF"/><Relationship Id="rId5" Type="http://schemas.openxmlformats.org/officeDocument/2006/relationships/image" Target="../media/image23.wmf"/><Relationship Id="rId15" Type="http://schemas.openxmlformats.org/officeDocument/2006/relationships/image" Target="../media/image33.png"/><Relationship Id="rId10" Type="http://schemas.openxmlformats.org/officeDocument/2006/relationships/image" Target="../media/image28.jpg"/><Relationship Id="rId4" Type="http://schemas.openxmlformats.org/officeDocument/2006/relationships/oleObject" Target="../embeddings/oleObject1.bin"/><Relationship Id="rId9" Type="http://schemas.openxmlformats.org/officeDocument/2006/relationships/image" Target="../media/image27.jpg"/><Relationship Id="rId14" Type="http://schemas.openxmlformats.org/officeDocument/2006/relationships/image" Target="../media/image32.gif"/></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jp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20.jpg"/><Relationship Id="rId12"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9.jpeg"/><Relationship Id="rId11" Type="http://schemas.openxmlformats.org/officeDocument/2006/relationships/image" Target="../media/image19.jpg"/><Relationship Id="rId5" Type="http://schemas.openxmlformats.org/officeDocument/2006/relationships/image" Target="../media/image48.jpeg"/><Relationship Id="rId10" Type="http://schemas.openxmlformats.org/officeDocument/2006/relationships/image" Target="../media/image52.jpg"/><Relationship Id="rId4" Type="http://schemas.openxmlformats.org/officeDocument/2006/relationships/image" Target="../media/image47.jpeg"/><Relationship Id="rId9" Type="http://schemas.openxmlformats.org/officeDocument/2006/relationships/image" Target="../media/image51.jpg"/></Relationships>
</file>

<file path=ppt/slides/_rels/slide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389728" y="246856"/>
            <a:ext cx="8762999" cy="685800"/>
          </a:xfrm>
          <a:prstGeom prst="homePlate">
            <a:avLst>
              <a:gd name="adj" fmla="val 0"/>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স্লাইডটি</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সম্মানিত</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শিক্ষকবৃন্দের</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তাই</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স্লাইডটি</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হাইড</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রাখা</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হয়েছে</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Pentagon 2"/>
          <p:cNvSpPr/>
          <p:nvPr/>
        </p:nvSpPr>
        <p:spPr>
          <a:xfrm flipH="1">
            <a:off x="626002" y="4209256"/>
            <a:ext cx="8305799" cy="2171819"/>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chemeClr val="tx1"/>
                </a:solidFill>
                <a:latin typeface="NikoshBAN" panose="02000000000000000000" pitchFamily="2" charset="0"/>
                <a:cs typeface="NikoshBAN" panose="02000000000000000000" pitchFamily="2" charset="0"/>
              </a:rPr>
              <a:t>এই</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পাঠটি</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শ্রেণিকক্ষে</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উপস্থাপনের</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স্লাইডের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নিচে</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অর্থা</a:t>
            </a:r>
            <a:r>
              <a:rPr lang="en-US" sz="3200" dirty="0">
                <a:solidFill>
                  <a:schemeClr val="tx1"/>
                </a:solidFill>
                <a:latin typeface="NikoshBAN" panose="02000000000000000000" pitchFamily="2" charset="0"/>
                <a:cs typeface="NikoshBAN" panose="02000000000000000000" pitchFamily="2" charset="0"/>
              </a:rPr>
              <a:t>ৎ </a:t>
            </a:r>
            <a:r>
              <a:rPr lang="bn-BD" sz="3200" dirty="0" smtClean="0">
                <a:solidFill>
                  <a:schemeClr val="tx1"/>
                </a:solidFill>
                <a:latin typeface="NikoshBAN" panose="02000000000000000000" pitchFamily="2" charset="0"/>
                <a:cs typeface="NikoshBAN" panose="02000000000000000000" pitchFamily="2" charset="0"/>
              </a:rPr>
              <a:t>স্লাইড নো</a:t>
            </a:r>
            <a:r>
              <a:rPr lang="en-US" sz="3200" dirty="0" err="1" smtClean="0">
                <a:solidFill>
                  <a:schemeClr val="tx1"/>
                </a:solidFill>
                <a:latin typeface="NikoshBAN" panose="02000000000000000000" pitchFamily="2" charset="0"/>
                <a:cs typeface="NikoshBAN" panose="02000000000000000000" pitchFamily="2" charset="0"/>
              </a:rPr>
              <a:t>টের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প্রয়োজনীয়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নির্দেশনা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দেখে</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নোট</a:t>
            </a:r>
            <a:r>
              <a:rPr lang="bn-BD" sz="3200" dirty="0" smtClean="0">
                <a:solidFill>
                  <a:schemeClr val="tx1"/>
                </a:solidFill>
                <a:latin typeface="NikoshBAN" panose="02000000000000000000" pitchFamily="2" charset="0"/>
                <a:cs typeface="NikoshBAN" panose="02000000000000000000" pitchFamily="2" charset="0"/>
              </a:rPr>
              <a:t> অনুযায়ী পাঠদান কর</a:t>
            </a:r>
            <a:r>
              <a:rPr lang="en-US" sz="3200" dirty="0" err="1" smtClean="0">
                <a:solidFill>
                  <a:schemeClr val="tx1"/>
                </a:solidFill>
                <a:latin typeface="NikoshBAN" panose="02000000000000000000" pitchFamily="2" charset="0"/>
                <a:cs typeface="NikoshBAN" panose="02000000000000000000" pitchFamily="2" charset="0"/>
              </a:rPr>
              <a:t>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পাঠটি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ফলপ্রসূ</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শিক্ষক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ইচ্ছা</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করলে</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নিজে</a:t>
            </a:r>
            <a:r>
              <a:rPr lang="en-US" sz="3200" dirty="0" smtClean="0">
                <a:solidFill>
                  <a:schemeClr val="tx1"/>
                </a:solidFill>
                <a:latin typeface="NikoshBAN" panose="02000000000000000000" pitchFamily="2" charset="0"/>
                <a:cs typeface="NikoshBAN" panose="02000000000000000000" pitchFamily="2" charset="0"/>
              </a:rPr>
              <a:t>র </a:t>
            </a:r>
            <a:r>
              <a:rPr lang="en-US" sz="3200" dirty="0" err="1" smtClean="0">
                <a:solidFill>
                  <a:schemeClr val="tx1"/>
                </a:solidFill>
                <a:latin typeface="NikoshBAN" panose="02000000000000000000" pitchFamily="2" charset="0"/>
                <a:cs typeface="NikoshBAN" panose="02000000000000000000" pitchFamily="2" charset="0"/>
              </a:rPr>
              <a:t>কৌশল</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পদ্ধতি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প্রয়োগ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 পাঠদান করতে পারেন।</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Pentagon 3"/>
          <p:cNvSpPr/>
          <p:nvPr/>
        </p:nvSpPr>
        <p:spPr>
          <a:xfrm flipH="1">
            <a:off x="626002" y="1161256"/>
            <a:ext cx="8305799" cy="1176279"/>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এই</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পাঠটি</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শ্রেণিকক্ষে</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উপস্থাপনের</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পাঠ্যপুস্তকের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নির্দিষ্ট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পাঠের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সঙ্গে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মিলিয়ে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নিন</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Pentagon 5"/>
          <p:cNvSpPr/>
          <p:nvPr/>
        </p:nvSpPr>
        <p:spPr>
          <a:xfrm flipH="1">
            <a:off x="626002" y="2566135"/>
            <a:ext cx="8305799" cy="1176279"/>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এই</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পাঠটি</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শ্রেণিকক্ষে</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উপস্থাপনের</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প্রত্যেকটি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ধাপের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জন্য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শিক্ষক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পূবেই</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বিভাজন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নিবেন</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765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13482" y="1097636"/>
            <a:ext cx="3760058" cy="4184064"/>
            <a:chOff x="851876" y="904632"/>
            <a:chExt cx="3967005" cy="4841474"/>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76" y="2767075"/>
              <a:ext cx="983609" cy="1311478"/>
            </a:xfrm>
            <a:prstGeom prst="ellipse">
              <a:avLst/>
            </a:prstGeom>
            <a:ln>
              <a:noFill/>
            </a:ln>
            <a:effectLst>
              <a:softEdge rad="112500"/>
            </a:effectLst>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019" y="2114512"/>
              <a:ext cx="1021318" cy="1027210"/>
            </a:xfrm>
            <a:prstGeom prst="ellipse">
              <a:avLst/>
            </a:prstGeom>
            <a:ln>
              <a:noFill/>
            </a:ln>
            <a:effectLst>
              <a:softEdge rad="112500"/>
            </a:effectLst>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652" y="2970179"/>
              <a:ext cx="814524" cy="1147887"/>
            </a:xfrm>
            <a:prstGeom prst="ellipse">
              <a:avLst/>
            </a:prstGeom>
            <a:ln>
              <a:noFill/>
            </a:ln>
            <a:effectLst>
              <a:softEdge rad="112500"/>
            </a:effectLst>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4252" y="2767075"/>
              <a:ext cx="1033378" cy="1033378"/>
            </a:xfrm>
            <a:prstGeom prst="ellipse">
              <a:avLst/>
            </a:prstGeom>
            <a:ln>
              <a:noFill/>
            </a:ln>
            <a:effectLst>
              <a:softEdge rad="112500"/>
            </a:effectLst>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4698" y="3746151"/>
              <a:ext cx="746136" cy="937121"/>
            </a:xfrm>
            <a:prstGeom prst="ellipse">
              <a:avLst/>
            </a:prstGeom>
            <a:ln>
              <a:noFill/>
            </a:ln>
            <a:effectLst>
              <a:softEdge rad="112500"/>
            </a:effectLst>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7802" y="1173663"/>
              <a:ext cx="749104" cy="940849"/>
            </a:xfrm>
            <a:prstGeom prst="ellipse">
              <a:avLst/>
            </a:prstGeom>
            <a:ln>
              <a:noFill/>
            </a:ln>
            <a:effectLst>
              <a:softEdge rad="112500"/>
            </a:effectLst>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0609" y="904632"/>
              <a:ext cx="775150" cy="973561"/>
            </a:xfrm>
            <a:prstGeom prst="ellipse">
              <a:avLst/>
            </a:prstGeom>
            <a:ln>
              <a:noFill/>
            </a:ln>
            <a:effectLst>
              <a:softEdge rad="112500"/>
            </a:effectLst>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1385" y="4494980"/>
              <a:ext cx="775757" cy="1024000"/>
            </a:xfrm>
            <a:prstGeom prst="ellipse">
              <a:avLst/>
            </a:prstGeom>
            <a:ln>
              <a:noFill/>
            </a:ln>
            <a:effectLst>
              <a:softEdge rad="112500"/>
            </a:effectLst>
          </p:spPr>
        </p:pic>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8035" y="3811275"/>
              <a:ext cx="844632" cy="1060829"/>
            </a:xfrm>
            <a:prstGeom prst="ellipse">
              <a:avLst/>
            </a:prstGeom>
            <a:ln>
              <a:noFill/>
            </a:ln>
            <a:effectLst>
              <a:softEdge rad="112500"/>
            </a:effectLst>
          </p:spPr>
        </p:pic>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0609" y="4793549"/>
              <a:ext cx="714200" cy="897010"/>
            </a:xfrm>
            <a:prstGeom prst="ellipse">
              <a:avLst/>
            </a:prstGeom>
            <a:ln>
              <a:noFill/>
            </a:ln>
            <a:effectLst>
              <a:softEdge rad="112500"/>
            </a:effectLst>
          </p:spPr>
        </p:pic>
        <p:pic>
          <p:nvPicPr>
            <p:cNvPr id="56" name="Picture 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01875" y="3946872"/>
              <a:ext cx="749104" cy="937967"/>
            </a:xfrm>
            <a:prstGeom prst="ellipse">
              <a:avLst/>
            </a:prstGeom>
            <a:ln>
              <a:noFill/>
            </a:ln>
            <a:effectLst>
              <a:softEdge rad="112500"/>
            </a:effectLst>
          </p:spPr>
        </p:pic>
        <p:pic>
          <p:nvPicPr>
            <p:cNvPr id="57" name="Picture 5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89359" y="2840878"/>
              <a:ext cx="929522" cy="1163872"/>
            </a:xfrm>
            <a:prstGeom prst="ellipse">
              <a:avLst/>
            </a:prstGeom>
            <a:ln>
              <a:noFill/>
            </a:ln>
            <a:effectLst>
              <a:softEdge rad="112500"/>
            </a:effectLst>
          </p:spPr>
        </p:pic>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2685" y="1713196"/>
              <a:ext cx="1018385" cy="1275139"/>
            </a:xfrm>
            <a:prstGeom prst="ellipse">
              <a:avLst/>
            </a:prstGeom>
            <a:ln>
              <a:noFill/>
            </a:ln>
            <a:effectLst>
              <a:softEdge rad="112500"/>
            </a:effectLst>
          </p:spPr>
        </p:pic>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30876" y="1908388"/>
              <a:ext cx="866052" cy="1087731"/>
            </a:xfrm>
            <a:prstGeom prst="ellipse">
              <a:avLst/>
            </a:prstGeom>
            <a:ln>
              <a:noFill/>
            </a:ln>
            <a:effectLst>
              <a:softEdge rad="112500"/>
            </a:effectLst>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36056" y="1207831"/>
              <a:ext cx="914400" cy="1143000"/>
            </a:xfrm>
            <a:prstGeom prst="ellipse">
              <a:avLst/>
            </a:prstGeom>
            <a:ln>
              <a:noFill/>
            </a:ln>
            <a:effectLst>
              <a:softEdge rad="112500"/>
            </a:effectLst>
          </p:spPr>
        </p:pic>
        <p:pic>
          <p:nvPicPr>
            <p:cNvPr id="61" name="Picture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6735" y="4636584"/>
              <a:ext cx="883402" cy="1109522"/>
            </a:xfrm>
            <a:prstGeom prst="ellipse">
              <a:avLst/>
            </a:prstGeom>
            <a:ln>
              <a:noFill/>
            </a:ln>
            <a:effectLst>
              <a:softEdge rad="112500"/>
            </a:effectLst>
          </p:spPr>
        </p:pic>
      </p:grpSp>
      <p:grpSp>
        <p:nvGrpSpPr>
          <p:cNvPr id="62" name="Group 61"/>
          <p:cNvGrpSpPr/>
          <p:nvPr/>
        </p:nvGrpSpPr>
        <p:grpSpPr>
          <a:xfrm>
            <a:off x="4186487" y="901984"/>
            <a:ext cx="5028317" cy="4953466"/>
            <a:chOff x="5039797" y="1790102"/>
            <a:chExt cx="3462753" cy="3701662"/>
          </a:xfrm>
        </p:grpSpPr>
        <p:grpSp>
          <p:nvGrpSpPr>
            <p:cNvPr id="63" name="Group 62"/>
            <p:cNvGrpSpPr/>
            <p:nvPr/>
          </p:nvGrpSpPr>
          <p:grpSpPr>
            <a:xfrm>
              <a:off x="5039797" y="1790102"/>
              <a:ext cx="3462753" cy="3701662"/>
              <a:chOff x="7086600" y="968330"/>
              <a:chExt cx="3796787" cy="3638467"/>
            </a:xfrm>
          </p:grpSpPr>
          <p:pic>
            <p:nvPicPr>
              <p:cNvPr id="68" name="Picture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5660" y="968330"/>
                <a:ext cx="3767727" cy="3638467"/>
              </a:xfrm>
              <a:prstGeom prst="rect">
                <a:avLst/>
              </a:prstGeom>
              <a:ln>
                <a:noFill/>
              </a:ln>
              <a:effectLst>
                <a:softEdge rad="112500"/>
              </a:effectLst>
            </p:spPr>
          </p:pic>
          <p:sp>
            <p:nvSpPr>
              <p:cNvPr id="69" name="Rounded Rectangle 68"/>
              <p:cNvSpPr/>
              <p:nvPr/>
            </p:nvSpPr>
            <p:spPr>
              <a:xfrm>
                <a:off x="7086600" y="2130434"/>
                <a:ext cx="3093421" cy="69677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endParaRPr lang="en-GB" sz="2835"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44070" y="1864074"/>
              <a:ext cx="692059" cy="642717"/>
            </a:xfrm>
            <a:prstGeom prst="rect">
              <a:avLst/>
            </a:prstGeom>
            <a:ln>
              <a:noFill/>
            </a:ln>
            <a:effectLst>
              <a:softEdge rad="112500"/>
            </a:effectLst>
          </p:spPr>
        </p:pic>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66352" y="2061813"/>
              <a:ext cx="891935" cy="768947"/>
            </a:xfrm>
            <a:prstGeom prst="rect">
              <a:avLst/>
            </a:prstGeom>
            <a:ln>
              <a:noFill/>
            </a:ln>
            <a:effectLst>
              <a:softEdge rad="112500"/>
            </a:effectLst>
          </p:spPr>
        </p:pic>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59300" y="3309161"/>
              <a:ext cx="803530" cy="947050"/>
            </a:xfrm>
            <a:prstGeom prst="rect">
              <a:avLst/>
            </a:prstGeom>
            <a:ln>
              <a:noFill/>
            </a:ln>
            <a:effectLst>
              <a:softEdge rad="112500"/>
            </a:effectLst>
          </p:spPr>
        </p:pic>
        <p:pic>
          <p:nvPicPr>
            <p:cNvPr id="67" name="Pictur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71450" y="4147824"/>
              <a:ext cx="837324" cy="717683"/>
            </a:xfrm>
            <a:prstGeom prst="rect">
              <a:avLst/>
            </a:prstGeom>
            <a:ln>
              <a:noFill/>
            </a:ln>
            <a:effectLst>
              <a:softEdge rad="112500"/>
            </a:effectLst>
          </p:spPr>
        </p:pic>
      </p:grpSp>
      <p:sp>
        <p:nvSpPr>
          <p:cNvPr id="70" name="Multiply 69"/>
          <p:cNvSpPr/>
          <p:nvPr/>
        </p:nvSpPr>
        <p:spPr>
          <a:xfrm>
            <a:off x="5226771" y="2075697"/>
            <a:ext cx="2057229" cy="1968254"/>
          </a:xfrm>
          <a:prstGeom prst="mathMultiply">
            <a:avLst/>
          </a:prstGeom>
          <a:solidFill>
            <a:srgbClr val="FF0000"/>
          </a:solidFill>
          <a:ln w="47625">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pic>
        <p:nvPicPr>
          <p:cNvPr id="71" name="Picture 7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93073" y="2139941"/>
            <a:ext cx="2001452" cy="1896443"/>
          </a:xfrm>
          <a:prstGeom prst="ellipse">
            <a:avLst/>
          </a:prstGeom>
          <a:ln>
            <a:noFill/>
          </a:ln>
          <a:effectLst>
            <a:softEdge rad="112500"/>
          </a:effectLst>
        </p:spPr>
      </p:pic>
      <p:sp>
        <p:nvSpPr>
          <p:cNvPr id="37" name="Rounded Rectangle 36"/>
          <p:cNvSpPr/>
          <p:nvPr/>
        </p:nvSpPr>
        <p:spPr>
          <a:xfrm>
            <a:off x="3109588" y="168102"/>
            <a:ext cx="3200400" cy="65997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2" name="Rounded Rectangle 71"/>
          <p:cNvSpPr/>
          <p:nvPr/>
        </p:nvSpPr>
        <p:spPr>
          <a:xfrm>
            <a:off x="123921" y="5991902"/>
            <a:ext cx="9299233" cy="855002"/>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জনগণ</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গঠিত</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জনগণই</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প্রাণ</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3" name="Rounded Rectangle 72"/>
          <p:cNvSpPr/>
          <p:nvPr/>
        </p:nvSpPr>
        <p:spPr>
          <a:xfrm flipV="1">
            <a:off x="285398" y="5997370"/>
            <a:ext cx="9004853" cy="45719"/>
          </a:xfrm>
          <a:prstGeom prst="roundRect">
            <a:avLst/>
          </a:prstGeom>
          <a:noFill/>
          <a:ln w="698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4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53" presetClass="entr" presetSubtype="16" repeatCount="indefinite"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2000" fill="hold"/>
                                        <p:tgtEl>
                                          <p:spTgt spid="71"/>
                                        </p:tgtEl>
                                        <p:attrNameLst>
                                          <p:attrName>ppt_w</p:attrName>
                                        </p:attrNameLst>
                                      </p:cBhvr>
                                      <p:tavLst>
                                        <p:tav tm="0">
                                          <p:val>
                                            <p:fltVal val="0"/>
                                          </p:val>
                                        </p:tav>
                                        <p:tav tm="100000">
                                          <p:val>
                                            <p:strVal val="#ppt_w"/>
                                          </p:val>
                                        </p:tav>
                                      </p:tavLst>
                                    </p:anim>
                                    <p:anim calcmode="lin" valueType="num">
                                      <p:cBhvr>
                                        <p:cTn id="26" dur="2000" fill="hold"/>
                                        <p:tgtEl>
                                          <p:spTgt spid="71"/>
                                        </p:tgtEl>
                                        <p:attrNameLst>
                                          <p:attrName>ppt_h</p:attrName>
                                        </p:attrNameLst>
                                      </p:cBhvr>
                                      <p:tavLst>
                                        <p:tav tm="0">
                                          <p:val>
                                            <p:fltVal val="0"/>
                                          </p:val>
                                        </p:tav>
                                        <p:tav tm="100000">
                                          <p:val>
                                            <p:strVal val="#ppt_h"/>
                                          </p:val>
                                        </p:tav>
                                      </p:tavLst>
                                    </p:anim>
                                    <p:animEffect transition="in" filter="fade">
                                      <p:cBhvr>
                                        <p:cTn id="27" dur="2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7"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245160" y="960919"/>
            <a:ext cx="3772698" cy="2337014"/>
            <a:chOff x="1412648" y="1464891"/>
            <a:chExt cx="6354784" cy="4278694"/>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920" y="1464891"/>
              <a:ext cx="3101511" cy="2216346"/>
            </a:xfrm>
            <a:prstGeom prst="ellipse">
              <a:avLst/>
            </a:prstGeom>
            <a:ln>
              <a:noFill/>
            </a:ln>
            <a:effectLst>
              <a:softEdge rad="112500"/>
            </a:effectLst>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689" y="1485572"/>
              <a:ext cx="3043629" cy="2174984"/>
            </a:xfrm>
            <a:prstGeom prst="ellipse">
              <a:avLst/>
            </a:prstGeom>
            <a:ln>
              <a:noFill/>
            </a:ln>
            <a:effectLst>
              <a:softEdge rad="112500"/>
            </a:effectLst>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769" y="3777210"/>
              <a:ext cx="3070065" cy="1966375"/>
            </a:xfrm>
            <a:prstGeom prst="ellipse">
              <a:avLst/>
            </a:prstGeom>
            <a:ln>
              <a:noFill/>
            </a:ln>
            <a:effectLst>
              <a:softEdge rad="112500"/>
            </a:effectLst>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689" y="3734841"/>
              <a:ext cx="3113743" cy="1978068"/>
            </a:xfrm>
            <a:prstGeom prst="ellipse">
              <a:avLst/>
            </a:prstGeom>
            <a:ln>
              <a:noFill/>
            </a:ln>
            <a:effectLst>
              <a:softEdge rad="112500"/>
            </a:effectLst>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837" y="2507529"/>
              <a:ext cx="3113743" cy="1978070"/>
            </a:xfrm>
            <a:prstGeom prst="ellipse">
              <a:avLst/>
            </a:prstGeom>
            <a:ln>
              <a:noFill/>
            </a:ln>
            <a:effectLst>
              <a:softEdge rad="112500"/>
            </a:effectLst>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648" y="2507527"/>
              <a:ext cx="3113743" cy="1978070"/>
            </a:xfrm>
            <a:prstGeom prst="ellipse">
              <a:avLst/>
            </a:prstGeom>
            <a:ln>
              <a:noFill/>
            </a:ln>
            <a:effectLst>
              <a:softEdge rad="112500"/>
            </a:effectLst>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984" y="3518650"/>
              <a:ext cx="3113743" cy="1978070"/>
            </a:xfrm>
            <a:prstGeom prst="ellipse">
              <a:avLst/>
            </a:prstGeom>
            <a:ln>
              <a:noFill/>
            </a:ln>
            <a:effectLst>
              <a:softEdge rad="112500"/>
            </a:effectLst>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397" y="2763592"/>
              <a:ext cx="3113743" cy="1978070"/>
            </a:xfrm>
            <a:prstGeom prst="ellipse">
              <a:avLst/>
            </a:prstGeom>
            <a:ln>
              <a:noFill/>
            </a:ln>
            <a:effectLst>
              <a:softEdge rad="112500"/>
            </a:effectLst>
          </p:spPr>
        </p:pic>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006" y="960919"/>
            <a:ext cx="3472940" cy="1950031"/>
          </a:xfrm>
          <a:prstGeom prst="rect">
            <a:avLst/>
          </a:prstGeom>
          <a:ln>
            <a:noFill/>
          </a:ln>
          <a:effectLst>
            <a:softEdge rad="112500"/>
          </a:effectLst>
        </p:spPr>
      </p:pic>
      <p:grpSp>
        <p:nvGrpSpPr>
          <p:cNvPr id="91" name="Group 90"/>
          <p:cNvGrpSpPr/>
          <p:nvPr/>
        </p:nvGrpSpPr>
        <p:grpSpPr>
          <a:xfrm>
            <a:off x="194604" y="3302114"/>
            <a:ext cx="4267200" cy="2850831"/>
            <a:chOff x="2971798" y="975675"/>
            <a:chExt cx="7439026" cy="5893505"/>
          </a:xfrm>
        </p:grpSpPr>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9424" y="1008856"/>
              <a:ext cx="7391400" cy="5860324"/>
            </a:xfrm>
            <a:prstGeom prst="rect">
              <a:avLst/>
            </a:prstGeom>
            <a:ln>
              <a:noFill/>
            </a:ln>
            <a:effectLst>
              <a:softEdge rad="112500"/>
            </a:effectLst>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6562" y="1008856"/>
              <a:ext cx="959416" cy="811214"/>
            </a:xfrm>
            <a:prstGeom prst="rect">
              <a:avLst/>
            </a:prstGeom>
            <a:ln>
              <a:noFill/>
            </a:ln>
            <a:effectLst>
              <a:softEdge rad="112500"/>
            </a:effectLst>
          </p:spPr>
        </p:pic>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512" y="1008856"/>
              <a:ext cx="1090612" cy="1099776"/>
            </a:xfrm>
            <a:prstGeom prst="rect">
              <a:avLst/>
            </a:prstGeom>
            <a:ln>
              <a:noFill/>
            </a:ln>
            <a:effectLst>
              <a:softEdge rad="112500"/>
            </a:effectLst>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798" y="975675"/>
              <a:ext cx="2009776" cy="2646205"/>
            </a:xfrm>
            <a:prstGeom prst="rect">
              <a:avLst/>
            </a:prstGeom>
            <a:ln>
              <a:noFill/>
            </a:ln>
            <a:effectLst>
              <a:softEdge rad="112500"/>
            </a:effectLst>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9850" y="5657056"/>
              <a:ext cx="959416" cy="811214"/>
            </a:xfrm>
            <a:prstGeom prst="rect">
              <a:avLst/>
            </a:prstGeom>
            <a:ln>
              <a:noFill/>
            </a:ln>
            <a:effectLst>
              <a:softEdge rad="112500"/>
            </a:effectLst>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5657056"/>
              <a:ext cx="1090612" cy="1099776"/>
            </a:xfrm>
            <a:prstGeom prst="rect">
              <a:avLst/>
            </a:prstGeom>
            <a:ln>
              <a:noFill/>
            </a:ln>
            <a:effectLst>
              <a:softEdge rad="112500"/>
            </a:effectLst>
          </p:spPr>
        </p:pic>
        <p:pic>
          <p:nvPicPr>
            <p:cNvPr id="98" name="Picture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600" y="3416458"/>
              <a:ext cx="2009776" cy="2646205"/>
            </a:xfrm>
            <a:prstGeom prst="rect">
              <a:avLst/>
            </a:prstGeom>
            <a:ln>
              <a:noFill/>
            </a:ln>
            <a:effectLst>
              <a:softEdge rad="112500"/>
            </a:effectLst>
          </p:spPr>
        </p:pic>
        <p:pic>
          <p:nvPicPr>
            <p:cNvPr id="99"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8534" y="1092357"/>
              <a:ext cx="2009776" cy="2646205"/>
            </a:xfrm>
            <a:prstGeom prst="rect">
              <a:avLst/>
            </a:prstGeom>
            <a:ln>
              <a:noFill/>
            </a:ln>
            <a:effectLst>
              <a:softEdge rad="112500"/>
            </a:effectLst>
          </p:spPr>
        </p:pic>
        <p:pic>
          <p:nvPicPr>
            <p:cNvPr id="100" name="Picture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1380" y="3939018"/>
              <a:ext cx="1090612" cy="1099776"/>
            </a:xfrm>
            <a:prstGeom prst="rect">
              <a:avLst/>
            </a:prstGeom>
            <a:ln>
              <a:noFill/>
            </a:ln>
            <a:effectLst>
              <a:softEdge rad="112500"/>
            </a:effectLst>
          </p:spPr>
        </p:pic>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9558" y="2141813"/>
              <a:ext cx="959416" cy="811214"/>
            </a:xfrm>
            <a:prstGeom prst="rect">
              <a:avLst/>
            </a:prstGeom>
            <a:ln>
              <a:noFill/>
            </a:ln>
            <a:effectLst>
              <a:softEdge rad="112500"/>
            </a:effectLst>
          </p:spPr>
        </p:pic>
        <p:pic>
          <p:nvPicPr>
            <p:cNvPr id="102" name="Picture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4118" y="3389130"/>
              <a:ext cx="1090612" cy="1099776"/>
            </a:xfrm>
            <a:prstGeom prst="rect">
              <a:avLst/>
            </a:prstGeom>
            <a:ln>
              <a:noFill/>
            </a:ln>
            <a:effectLst>
              <a:softEdge rad="112500"/>
            </a:effectLst>
          </p:spPr>
        </p:pic>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3690" y="4739560"/>
              <a:ext cx="959416" cy="811214"/>
            </a:xfrm>
            <a:prstGeom prst="rect">
              <a:avLst/>
            </a:prstGeom>
            <a:ln>
              <a:noFill/>
            </a:ln>
            <a:effectLst>
              <a:softEdge rad="112500"/>
            </a:effectLst>
          </p:spPr>
        </p:pic>
      </p:grpSp>
      <p:sp>
        <p:nvSpPr>
          <p:cNvPr id="104" name="Rectangle 103"/>
          <p:cNvSpPr/>
          <p:nvPr/>
        </p:nvSpPr>
        <p:spPr>
          <a:xfrm>
            <a:off x="4655212" y="2974858"/>
            <a:ext cx="4588909" cy="3521391"/>
          </a:xfrm>
          <a:prstGeom prst="rect">
            <a:avLst/>
          </a:prstGeom>
          <a:solidFill>
            <a:schemeClr val="tx1"/>
          </a:solidFill>
          <a:ln w="146050" cap="rnd">
            <a:solidFill>
              <a:schemeClr val="accent6">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dirty="0">
              <a:latin typeface="NikoshBAN" panose="02000000000000000000" pitchFamily="2" charset="0"/>
              <a:cs typeface="NikoshBAN" panose="02000000000000000000" pitchFamily="2" charset="0"/>
            </a:endParaRPr>
          </a:p>
        </p:txBody>
      </p:sp>
      <p:sp>
        <p:nvSpPr>
          <p:cNvPr id="105" name="Rounded Rectangle 104"/>
          <p:cNvSpPr/>
          <p:nvPr/>
        </p:nvSpPr>
        <p:spPr>
          <a:xfrm>
            <a:off x="4566639" y="3163096"/>
            <a:ext cx="4515512" cy="61809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জনগণের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নির্র্দিষ্ট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সংখ্যা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নেই</a:t>
            </a:r>
            <a:endPar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06" name="Rounded Rectangle 105"/>
          <p:cNvSpPr/>
          <p:nvPr/>
        </p:nvSpPr>
        <p:spPr>
          <a:xfrm>
            <a:off x="4546086" y="4004081"/>
            <a:ext cx="4894780" cy="855002"/>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স্যান</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ম্যারিনোতে</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জনসংখ্যা</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মাত্র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১২৫০০</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07" name="Rounded Rectangle 106"/>
          <p:cNvSpPr/>
          <p:nvPr/>
        </p:nvSpPr>
        <p:spPr>
          <a:xfrm>
            <a:off x="4342680" y="4994253"/>
            <a:ext cx="4945223" cy="855002"/>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চীনের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জনসংখ্যা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১৫০কোটি</a:t>
            </a:r>
            <a:endPar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30" name="Rounded Rectangle 29"/>
          <p:cNvSpPr/>
          <p:nvPr/>
        </p:nvSpPr>
        <p:spPr>
          <a:xfrm>
            <a:off x="3281630" y="196562"/>
            <a:ext cx="3200400" cy="65997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89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fltVal val="0"/>
                                          </p:val>
                                        </p:tav>
                                        <p:tav tm="100000">
                                          <p:val>
                                            <p:strVal val="#ppt_w"/>
                                          </p:val>
                                        </p:tav>
                                      </p:tavLst>
                                    </p:anim>
                                    <p:anim calcmode="lin" valueType="num">
                                      <p:cBhvr>
                                        <p:cTn id="8" dur="500" fill="hold"/>
                                        <p:tgtEl>
                                          <p:spTgt spid="104"/>
                                        </p:tgtEl>
                                        <p:attrNameLst>
                                          <p:attrName>ppt_h</p:attrName>
                                        </p:attrNameLst>
                                      </p:cBhvr>
                                      <p:tavLst>
                                        <p:tav tm="0">
                                          <p:val>
                                            <p:fltVal val="0"/>
                                          </p:val>
                                        </p:tav>
                                        <p:tav tm="100000">
                                          <p:val>
                                            <p:strVal val="#ppt_h"/>
                                          </p:val>
                                        </p:tav>
                                      </p:tavLst>
                                    </p:anim>
                                    <p:animEffect transition="in" filter="fade">
                                      <p:cBhvr>
                                        <p:cTn id="9" dur="500"/>
                                        <p:tgtEl>
                                          <p:spTgt spid="10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1000" fill="hold"/>
                                        <p:tgtEl>
                                          <p:spTgt spid="81"/>
                                        </p:tgtEl>
                                        <p:attrNameLst>
                                          <p:attrName>ppt_w</p:attrName>
                                        </p:attrNameLst>
                                      </p:cBhvr>
                                      <p:tavLst>
                                        <p:tav tm="0">
                                          <p:val>
                                            <p:fltVal val="0"/>
                                          </p:val>
                                        </p:tav>
                                        <p:tav tm="100000">
                                          <p:val>
                                            <p:strVal val="#ppt_w"/>
                                          </p:val>
                                        </p:tav>
                                      </p:tavLst>
                                    </p:anim>
                                    <p:anim calcmode="lin" valueType="num">
                                      <p:cBhvr>
                                        <p:cTn id="14" dur="1000" fill="hold"/>
                                        <p:tgtEl>
                                          <p:spTgt spid="81"/>
                                        </p:tgtEl>
                                        <p:attrNameLst>
                                          <p:attrName>ppt_h</p:attrName>
                                        </p:attrNameLst>
                                      </p:cBhvr>
                                      <p:tavLst>
                                        <p:tav tm="0">
                                          <p:val>
                                            <p:fltVal val="0"/>
                                          </p:val>
                                        </p:tav>
                                        <p:tav tm="100000">
                                          <p:val>
                                            <p:strVal val="#ppt_h"/>
                                          </p:val>
                                        </p:tav>
                                      </p:tavLst>
                                    </p:anim>
                                    <p:animEffect transition="in" filter="fade">
                                      <p:cBhvr>
                                        <p:cTn id="15" dur="10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p:cTn id="20" dur="1000" fill="hold"/>
                                        <p:tgtEl>
                                          <p:spTgt spid="105"/>
                                        </p:tgtEl>
                                        <p:attrNameLst>
                                          <p:attrName>ppt_w</p:attrName>
                                        </p:attrNameLst>
                                      </p:cBhvr>
                                      <p:tavLst>
                                        <p:tav tm="0">
                                          <p:val>
                                            <p:fltVal val="0"/>
                                          </p:val>
                                        </p:tav>
                                        <p:tav tm="100000">
                                          <p:val>
                                            <p:strVal val="#ppt_w"/>
                                          </p:val>
                                        </p:tav>
                                      </p:tavLst>
                                    </p:anim>
                                    <p:anim calcmode="lin" valueType="num">
                                      <p:cBhvr>
                                        <p:cTn id="21" dur="1000" fill="hold"/>
                                        <p:tgtEl>
                                          <p:spTgt spid="105"/>
                                        </p:tgtEl>
                                        <p:attrNameLst>
                                          <p:attrName>ppt_h</p:attrName>
                                        </p:attrNameLst>
                                      </p:cBhvr>
                                      <p:tavLst>
                                        <p:tav tm="0">
                                          <p:val>
                                            <p:fltVal val="0"/>
                                          </p:val>
                                        </p:tav>
                                        <p:tav tm="100000">
                                          <p:val>
                                            <p:strVal val="#ppt_h"/>
                                          </p:val>
                                        </p:tav>
                                      </p:tavLst>
                                    </p:anim>
                                    <p:animEffect transition="in" filter="fade">
                                      <p:cBhvr>
                                        <p:cTn id="22" dur="1000"/>
                                        <p:tgtEl>
                                          <p:spTgt spid="10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1000" fill="hold"/>
                                        <p:tgtEl>
                                          <p:spTgt spid="90"/>
                                        </p:tgtEl>
                                        <p:attrNameLst>
                                          <p:attrName>ppt_w</p:attrName>
                                        </p:attrNameLst>
                                      </p:cBhvr>
                                      <p:tavLst>
                                        <p:tav tm="0">
                                          <p:val>
                                            <p:fltVal val="0"/>
                                          </p:val>
                                        </p:tav>
                                        <p:tav tm="100000">
                                          <p:val>
                                            <p:strVal val="#ppt_w"/>
                                          </p:val>
                                        </p:tav>
                                      </p:tavLst>
                                    </p:anim>
                                    <p:anim calcmode="lin" valueType="num">
                                      <p:cBhvr>
                                        <p:cTn id="27" dur="1000" fill="hold"/>
                                        <p:tgtEl>
                                          <p:spTgt spid="90"/>
                                        </p:tgtEl>
                                        <p:attrNameLst>
                                          <p:attrName>ppt_h</p:attrName>
                                        </p:attrNameLst>
                                      </p:cBhvr>
                                      <p:tavLst>
                                        <p:tav tm="0">
                                          <p:val>
                                            <p:fltVal val="0"/>
                                          </p:val>
                                        </p:tav>
                                        <p:tav tm="100000">
                                          <p:val>
                                            <p:strVal val="#ppt_h"/>
                                          </p:val>
                                        </p:tav>
                                      </p:tavLst>
                                    </p:anim>
                                    <p:animEffect transition="in" filter="fade">
                                      <p:cBhvr>
                                        <p:cTn id="28" dur="1000"/>
                                        <p:tgtEl>
                                          <p:spTgt spid="9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Effect transition="in" filter="fade">
                                      <p:cBhvr>
                                        <p:cTn id="35" dur="1000"/>
                                        <p:tgtEl>
                                          <p:spTgt spid="106"/>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1000" fill="hold"/>
                                        <p:tgtEl>
                                          <p:spTgt spid="91"/>
                                        </p:tgtEl>
                                        <p:attrNameLst>
                                          <p:attrName>ppt_w</p:attrName>
                                        </p:attrNameLst>
                                      </p:cBhvr>
                                      <p:tavLst>
                                        <p:tav tm="0">
                                          <p:val>
                                            <p:fltVal val="0"/>
                                          </p:val>
                                        </p:tav>
                                        <p:tav tm="100000">
                                          <p:val>
                                            <p:strVal val="#ppt_w"/>
                                          </p:val>
                                        </p:tav>
                                      </p:tavLst>
                                    </p:anim>
                                    <p:anim calcmode="lin" valueType="num">
                                      <p:cBhvr>
                                        <p:cTn id="40" dur="1000" fill="hold"/>
                                        <p:tgtEl>
                                          <p:spTgt spid="91"/>
                                        </p:tgtEl>
                                        <p:attrNameLst>
                                          <p:attrName>ppt_h</p:attrName>
                                        </p:attrNameLst>
                                      </p:cBhvr>
                                      <p:tavLst>
                                        <p:tav tm="0">
                                          <p:val>
                                            <p:fltVal val="0"/>
                                          </p:val>
                                        </p:tav>
                                        <p:tav tm="100000">
                                          <p:val>
                                            <p:strVal val="#ppt_h"/>
                                          </p:val>
                                        </p:tav>
                                      </p:tavLst>
                                    </p:anim>
                                    <p:animEffect transition="in" filter="fade">
                                      <p:cBhvr>
                                        <p:cTn id="41" dur="1000"/>
                                        <p:tgtEl>
                                          <p:spTgt spid="9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p:cTn id="46" dur="1000" fill="hold"/>
                                        <p:tgtEl>
                                          <p:spTgt spid="107"/>
                                        </p:tgtEl>
                                        <p:attrNameLst>
                                          <p:attrName>ppt_w</p:attrName>
                                        </p:attrNameLst>
                                      </p:cBhvr>
                                      <p:tavLst>
                                        <p:tav tm="0">
                                          <p:val>
                                            <p:fltVal val="0"/>
                                          </p:val>
                                        </p:tav>
                                        <p:tav tm="100000">
                                          <p:val>
                                            <p:strVal val="#ppt_w"/>
                                          </p:val>
                                        </p:tav>
                                      </p:tavLst>
                                    </p:anim>
                                    <p:anim calcmode="lin" valueType="num">
                                      <p:cBhvr>
                                        <p:cTn id="47" dur="1000" fill="hold"/>
                                        <p:tgtEl>
                                          <p:spTgt spid="107"/>
                                        </p:tgtEl>
                                        <p:attrNameLst>
                                          <p:attrName>ppt_h</p:attrName>
                                        </p:attrNameLst>
                                      </p:cBhvr>
                                      <p:tavLst>
                                        <p:tav tm="0">
                                          <p:val>
                                            <p:fltVal val="0"/>
                                          </p:val>
                                        </p:tav>
                                        <p:tav tm="100000">
                                          <p:val>
                                            <p:strVal val="#ppt_h"/>
                                          </p:val>
                                        </p:tav>
                                      </p:tavLst>
                                    </p:anim>
                                    <p:animEffect transition="in" filter="fade">
                                      <p:cBhvr>
                                        <p:cTn id="48" dur="1000"/>
                                        <p:tgtEl>
                                          <p:spTgt spid="10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06" grpId="0"/>
      <p:bldP spid="107"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28006" y="116553"/>
            <a:ext cx="5922924" cy="91707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কোনটি</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58" y="2109569"/>
            <a:ext cx="3438686" cy="784959"/>
          </a:xfrm>
          <a:prstGeom prst="rect">
            <a:avLst/>
          </a:prstGeom>
          <a:ln>
            <a:noFill/>
          </a:ln>
          <a:effectLst>
            <a:softEdge rad="11250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832" y="2754905"/>
            <a:ext cx="3392658" cy="1070038"/>
          </a:xfrm>
          <a:prstGeom prst="rect">
            <a:avLst/>
          </a:prstGeom>
          <a:ln>
            <a:noFill/>
          </a:ln>
          <a:effectLst>
            <a:softEdge rad="112500"/>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001" y="1565155"/>
            <a:ext cx="1292442" cy="969331"/>
          </a:xfrm>
          <a:prstGeom prst="ellipse">
            <a:avLst/>
          </a:prstGeom>
          <a:ln>
            <a:noFill/>
          </a:ln>
          <a:effectLst>
            <a:softEdge rad="1125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354" y="1442998"/>
            <a:ext cx="1438867" cy="1079150"/>
          </a:xfrm>
          <a:prstGeom prst="ellipse">
            <a:avLst/>
          </a:prstGeom>
          <a:ln>
            <a:noFill/>
          </a:ln>
          <a:effectLst>
            <a:softEdge rad="112500"/>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259" y="3601592"/>
            <a:ext cx="1831504" cy="138115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2763" y="3601591"/>
            <a:ext cx="1658728" cy="1331605"/>
          </a:xfrm>
          <a:prstGeom prst="rect">
            <a:avLst/>
          </a:prstGeom>
        </p:spPr>
      </p:pic>
      <p:sp>
        <p:nvSpPr>
          <p:cNvPr id="20" name="Freeform 19"/>
          <p:cNvSpPr/>
          <p:nvPr/>
        </p:nvSpPr>
        <p:spPr>
          <a:xfrm>
            <a:off x="5134433" y="2007699"/>
            <a:ext cx="3379050" cy="705854"/>
          </a:xfrm>
          <a:custGeom>
            <a:avLst/>
            <a:gdLst>
              <a:gd name="connsiteX0" fmla="*/ 561125 w 4291567"/>
              <a:gd name="connsiteY0" fmla="*/ 0 h 896471"/>
              <a:gd name="connsiteX1" fmla="*/ 1206583 w 4291567"/>
              <a:gd name="connsiteY1" fmla="*/ 197224 h 896471"/>
              <a:gd name="connsiteX2" fmla="*/ 1332089 w 4291567"/>
              <a:gd name="connsiteY2" fmla="*/ 215153 h 896471"/>
              <a:gd name="connsiteX3" fmla="*/ 1421736 w 4291567"/>
              <a:gd name="connsiteY3" fmla="*/ 233083 h 896471"/>
              <a:gd name="connsiteX4" fmla="*/ 1601031 w 4291567"/>
              <a:gd name="connsiteY4" fmla="*/ 304800 h 896471"/>
              <a:gd name="connsiteX5" fmla="*/ 1672748 w 4291567"/>
              <a:gd name="connsiteY5" fmla="*/ 322730 h 896471"/>
              <a:gd name="connsiteX6" fmla="*/ 2587148 w 4291567"/>
              <a:gd name="connsiteY6" fmla="*/ 304800 h 896471"/>
              <a:gd name="connsiteX7" fmla="*/ 2730583 w 4291567"/>
              <a:gd name="connsiteY7" fmla="*/ 268941 h 896471"/>
              <a:gd name="connsiteX8" fmla="*/ 2802301 w 4291567"/>
              <a:gd name="connsiteY8" fmla="*/ 251012 h 896471"/>
              <a:gd name="connsiteX9" fmla="*/ 2856089 w 4291567"/>
              <a:gd name="connsiteY9" fmla="*/ 233083 h 896471"/>
              <a:gd name="connsiteX10" fmla="*/ 2999525 w 4291567"/>
              <a:gd name="connsiteY10" fmla="*/ 215153 h 896471"/>
              <a:gd name="connsiteX11" fmla="*/ 3178819 w 4291567"/>
              <a:gd name="connsiteY11" fmla="*/ 179294 h 896471"/>
              <a:gd name="connsiteX12" fmla="*/ 3358113 w 4291567"/>
              <a:gd name="connsiteY12" fmla="*/ 161365 h 896471"/>
              <a:gd name="connsiteX13" fmla="*/ 3429831 w 4291567"/>
              <a:gd name="connsiteY13" fmla="*/ 143436 h 896471"/>
              <a:gd name="connsiteX14" fmla="*/ 3483619 w 4291567"/>
              <a:gd name="connsiteY14" fmla="*/ 125506 h 896471"/>
              <a:gd name="connsiteX15" fmla="*/ 3591195 w 4291567"/>
              <a:gd name="connsiteY15" fmla="*/ 107577 h 896471"/>
              <a:gd name="connsiteX16" fmla="*/ 3716701 w 4291567"/>
              <a:gd name="connsiteY16" fmla="*/ 71718 h 896471"/>
              <a:gd name="connsiteX17" fmla="*/ 3842207 w 4291567"/>
              <a:gd name="connsiteY17" fmla="*/ 53788 h 896471"/>
              <a:gd name="connsiteX18" fmla="*/ 3895995 w 4291567"/>
              <a:gd name="connsiteY18" fmla="*/ 17930 h 896471"/>
              <a:gd name="connsiteX19" fmla="*/ 3949783 w 4291567"/>
              <a:gd name="connsiteY19" fmla="*/ 35859 h 896471"/>
              <a:gd name="connsiteX20" fmla="*/ 4057360 w 4291567"/>
              <a:gd name="connsiteY20" fmla="*/ 125506 h 896471"/>
              <a:gd name="connsiteX21" fmla="*/ 4093219 w 4291567"/>
              <a:gd name="connsiteY21" fmla="*/ 233083 h 896471"/>
              <a:gd name="connsiteX22" fmla="*/ 4164936 w 4291567"/>
              <a:gd name="connsiteY22" fmla="*/ 358588 h 896471"/>
              <a:gd name="connsiteX23" fmla="*/ 4236654 w 4291567"/>
              <a:gd name="connsiteY23" fmla="*/ 466165 h 896471"/>
              <a:gd name="connsiteX24" fmla="*/ 4272513 w 4291567"/>
              <a:gd name="connsiteY24" fmla="*/ 573741 h 896471"/>
              <a:gd name="connsiteX25" fmla="*/ 4290442 w 4291567"/>
              <a:gd name="connsiteY25" fmla="*/ 627530 h 896471"/>
              <a:gd name="connsiteX26" fmla="*/ 4218725 w 4291567"/>
              <a:gd name="connsiteY26" fmla="*/ 878541 h 896471"/>
              <a:gd name="connsiteX27" fmla="*/ 4164936 w 4291567"/>
              <a:gd name="connsiteY27" fmla="*/ 896471 h 896471"/>
              <a:gd name="connsiteX28" fmla="*/ 4003572 w 4291567"/>
              <a:gd name="connsiteY28" fmla="*/ 878541 h 896471"/>
              <a:gd name="connsiteX29" fmla="*/ 3913925 w 4291567"/>
              <a:gd name="connsiteY29" fmla="*/ 860612 h 896471"/>
              <a:gd name="connsiteX30" fmla="*/ 3680842 w 4291567"/>
              <a:gd name="connsiteY30" fmla="*/ 842683 h 896471"/>
              <a:gd name="connsiteX31" fmla="*/ 3142960 w 4291567"/>
              <a:gd name="connsiteY31" fmla="*/ 842683 h 896471"/>
              <a:gd name="connsiteX32" fmla="*/ 865925 w 4291567"/>
              <a:gd name="connsiteY32" fmla="*/ 806824 h 896471"/>
              <a:gd name="connsiteX33" fmla="*/ 130819 w 4291567"/>
              <a:gd name="connsiteY33" fmla="*/ 824753 h 896471"/>
              <a:gd name="connsiteX34" fmla="*/ 5313 w 4291567"/>
              <a:gd name="connsiteY34" fmla="*/ 806824 h 896471"/>
              <a:gd name="connsiteX35" fmla="*/ 23242 w 4291567"/>
              <a:gd name="connsiteY35" fmla="*/ 753036 h 896471"/>
              <a:gd name="connsiteX36" fmla="*/ 130819 w 4291567"/>
              <a:gd name="connsiteY36" fmla="*/ 663388 h 896471"/>
              <a:gd name="connsiteX37" fmla="*/ 202536 w 4291567"/>
              <a:gd name="connsiteY37" fmla="*/ 555812 h 896471"/>
              <a:gd name="connsiteX38" fmla="*/ 238395 w 4291567"/>
              <a:gd name="connsiteY38" fmla="*/ 448236 h 896471"/>
              <a:gd name="connsiteX39" fmla="*/ 256325 w 4291567"/>
              <a:gd name="connsiteY39" fmla="*/ 394447 h 896471"/>
              <a:gd name="connsiteX40" fmla="*/ 310113 w 4291567"/>
              <a:gd name="connsiteY40" fmla="*/ 358588 h 896471"/>
              <a:gd name="connsiteX41" fmla="*/ 381831 w 4291567"/>
              <a:gd name="connsiteY41" fmla="*/ 251012 h 896471"/>
              <a:gd name="connsiteX42" fmla="*/ 417689 w 4291567"/>
              <a:gd name="connsiteY42" fmla="*/ 179294 h 896471"/>
              <a:gd name="connsiteX43" fmla="*/ 489407 w 4291567"/>
              <a:gd name="connsiteY43" fmla="*/ 143436 h 896471"/>
              <a:gd name="connsiteX44" fmla="*/ 543195 w 4291567"/>
              <a:gd name="connsiteY44" fmla="*/ 89647 h 896471"/>
              <a:gd name="connsiteX45" fmla="*/ 686631 w 4291567"/>
              <a:gd name="connsiteY45" fmla="*/ 17930 h 89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91567" h="896471">
                <a:moveTo>
                  <a:pt x="561125" y="0"/>
                </a:moveTo>
                <a:cubicBezTo>
                  <a:pt x="776278" y="65741"/>
                  <a:pt x="989890" y="136752"/>
                  <a:pt x="1206583" y="197224"/>
                </a:cubicBezTo>
                <a:cubicBezTo>
                  <a:pt x="1247288" y="208583"/>
                  <a:pt x="1290404" y="208205"/>
                  <a:pt x="1332089" y="215153"/>
                </a:cubicBezTo>
                <a:cubicBezTo>
                  <a:pt x="1362149" y="220163"/>
                  <a:pt x="1392336" y="225065"/>
                  <a:pt x="1421736" y="233083"/>
                </a:cubicBezTo>
                <a:cubicBezTo>
                  <a:pt x="1658286" y="297596"/>
                  <a:pt x="1422236" y="237751"/>
                  <a:pt x="1601031" y="304800"/>
                </a:cubicBezTo>
                <a:cubicBezTo>
                  <a:pt x="1624103" y="313452"/>
                  <a:pt x="1648842" y="316753"/>
                  <a:pt x="1672748" y="322730"/>
                </a:cubicBezTo>
                <a:lnTo>
                  <a:pt x="2587148" y="304800"/>
                </a:lnTo>
                <a:cubicBezTo>
                  <a:pt x="2649646" y="302568"/>
                  <a:pt x="2676215" y="284475"/>
                  <a:pt x="2730583" y="268941"/>
                </a:cubicBezTo>
                <a:cubicBezTo>
                  <a:pt x="2754277" y="262171"/>
                  <a:pt x="2778607" y="257781"/>
                  <a:pt x="2802301" y="251012"/>
                </a:cubicBezTo>
                <a:cubicBezTo>
                  <a:pt x="2820473" y="245820"/>
                  <a:pt x="2837495" y="236464"/>
                  <a:pt x="2856089" y="233083"/>
                </a:cubicBezTo>
                <a:cubicBezTo>
                  <a:pt x="2903496" y="224464"/>
                  <a:pt x="2951996" y="223074"/>
                  <a:pt x="2999525" y="215153"/>
                </a:cubicBezTo>
                <a:cubicBezTo>
                  <a:pt x="3231066" y="176563"/>
                  <a:pt x="2863177" y="218749"/>
                  <a:pt x="3178819" y="179294"/>
                </a:cubicBezTo>
                <a:cubicBezTo>
                  <a:pt x="3238418" y="171844"/>
                  <a:pt x="3298348" y="167341"/>
                  <a:pt x="3358113" y="161365"/>
                </a:cubicBezTo>
                <a:cubicBezTo>
                  <a:pt x="3382019" y="155389"/>
                  <a:pt x="3406137" y="150206"/>
                  <a:pt x="3429831" y="143436"/>
                </a:cubicBezTo>
                <a:cubicBezTo>
                  <a:pt x="3448003" y="138244"/>
                  <a:pt x="3465170" y="129606"/>
                  <a:pt x="3483619" y="125506"/>
                </a:cubicBezTo>
                <a:cubicBezTo>
                  <a:pt x="3519107" y="117620"/>
                  <a:pt x="3555336" y="113553"/>
                  <a:pt x="3591195" y="107577"/>
                </a:cubicBezTo>
                <a:cubicBezTo>
                  <a:pt x="3637286" y="92213"/>
                  <a:pt x="3667164" y="80725"/>
                  <a:pt x="3716701" y="71718"/>
                </a:cubicBezTo>
                <a:cubicBezTo>
                  <a:pt x="3758279" y="64158"/>
                  <a:pt x="3800372" y="59765"/>
                  <a:pt x="3842207" y="53788"/>
                </a:cubicBezTo>
                <a:cubicBezTo>
                  <a:pt x="3860136" y="41835"/>
                  <a:pt x="3874740" y="21472"/>
                  <a:pt x="3895995" y="17930"/>
                </a:cubicBezTo>
                <a:cubicBezTo>
                  <a:pt x="3914637" y="14823"/>
                  <a:pt x="3932879" y="27407"/>
                  <a:pt x="3949783" y="35859"/>
                </a:cubicBezTo>
                <a:cubicBezTo>
                  <a:pt x="3999708" y="60821"/>
                  <a:pt x="4017707" y="85853"/>
                  <a:pt x="4057360" y="125506"/>
                </a:cubicBezTo>
                <a:cubicBezTo>
                  <a:pt x="4069313" y="161365"/>
                  <a:pt x="4072252" y="201633"/>
                  <a:pt x="4093219" y="233083"/>
                </a:cubicBezTo>
                <a:cubicBezTo>
                  <a:pt x="4217258" y="419140"/>
                  <a:pt x="4028457" y="131122"/>
                  <a:pt x="4164936" y="358588"/>
                </a:cubicBezTo>
                <a:cubicBezTo>
                  <a:pt x="4187109" y="395544"/>
                  <a:pt x="4236654" y="466165"/>
                  <a:pt x="4236654" y="466165"/>
                </a:cubicBezTo>
                <a:lnTo>
                  <a:pt x="4272513" y="573741"/>
                </a:lnTo>
                <a:lnTo>
                  <a:pt x="4290442" y="627530"/>
                </a:lnTo>
                <a:cubicBezTo>
                  <a:pt x="4276225" y="798138"/>
                  <a:pt x="4330746" y="822531"/>
                  <a:pt x="4218725" y="878541"/>
                </a:cubicBezTo>
                <a:cubicBezTo>
                  <a:pt x="4201821" y="886993"/>
                  <a:pt x="4182866" y="890494"/>
                  <a:pt x="4164936" y="896471"/>
                </a:cubicBezTo>
                <a:cubicBezTo>
                  <a:pt x="4111148" y="890494"/>
                  <a:pt x="4057147" y="886195"/>
                  <a:pt x="4003572" y="878541"/>
                </a:cubicBezTo>
                <a:cubicBezTo>
                  <a:pt x="3973404" y="874231"/>
                  <a:pt x="3944213" y="863977"/>
                  <a:pt x="3913925" y="860612"/>
                </a:cubicBezTo>
                <a:cubicBezTo>
                  <a:pt x="3836478" y="852007"/>
                  <a:pt x="3758536" y="848659"/>
                  <a:pt x="3680842" y="842683"/>
                </a:cubicBezTo>
                <a:cubicBezTo>
                  <a:pt x="3467325" y="771508"/>
                  <a:pt x="3701827" y="842683"/>
                  <a:pt x="3142960" y="842683"/>
                </a:cubicBezTo>
                <a:cubicBezTo>
                  <a:pt x="2358252" y="842683"/>
                  <a:pt x="1638838" y="823999"/>
                  <a:pt x="865925" y="806824"/>
                </a:cubicBezTo>
                <a:cubicBezTo>
                  <a:pt x="620890" y="812800"/>
                  <a:pt x="375927" y="824753"/>
                  <a:pt x="130819" y="824753"/>
                </a:cubicBezTo>
                <a:cubicBezTo>
                  <a:pt x="88559" y="824753"/>
                  <a:pt x="40476" y="830265"/>
                  <a:pt x="5313" y="806824"/>
                </a:cubicBezTo>
                <a:cubicBezTo>
                  <a:pt x="-10412" y="796341"/>
                  <a:pt x="12759" y="768761"/>
                  <a:pt x="23242" y="753036"/>
                </a:cubicBezTo>
                <a:cubicBezTo>
                  <a:pt x="50852" y="711621"/>
                  <a:pt x="91130" y="689848"/>
                  <a:pt x="130819" y="663388"/>
                </a:cubicBezTo>
                <a:cubicBezTo>
                  <a:pt x="154725" y="627529"/>
                  <a:pt x="188908" y="596697"/>
                  <a:pt x="202536" y="555812"/>
                </a:cubicBezTo>
                <a:lnTo>
                  <a:pt x="238395" y="448236"/>
                </a:lnTo>
                <a:cubicBezTo>
                  <a:pt x="244372" y="430306"/>
                  <a:pt x="240600" y="404931"/>
                  <a:pt x="256325" y="394447"/>
                </a:cubicBezTo>
                <a:lnTo>
                  <a:pt x="310113" y="358588"/>
                </a:lnTo>
                <a:cubicBezTo>
                  <a:pt x="334019" y="322729"/>
                  <a:pt x="362558" y="289559"/>
                  <a:pt x="381831" y="251012"/>
                </a:cubicBezTo>
                <a:cubicBezTo>
                  <a:pt x="393784" y="227106"/>
                  <a:pt x="398790" y="198193"/>
                  <a:pt x="417689" y="179294"/>
                </a:cubicBezTo>
                <a:cubicBezTo>
                  <a:pt x="436588" y="160395"/>
                  <a:pt x="465501" y="155389"/>
                  <a:pt x="489407" y="143436"/>
                </a:cubicBezTo>
                <a:cubicBezTo>
                  <a:pt x="507336" y="125506"/>
                  <a:pt x="521030" y="101961"/>
                  <a:pt x="543195" y="89647"/>
                </a:cubicBezTo>
                <a:cubicBezTo>
                  <a:pt x="728621" y="-13368"/>
                  <a:pt x="596401" y="108158"/>
                  <a:pt x="686631" y="1793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 name="Freeform 20"/>
          <p:cNvSpPr/>
          <p:nvPr/>
        </p:nvSpPr>
        <p:spPr>
          <a:xfrm>
            <a:off x="5123155" y="2064441"/>
            <a:ext cx="3379050" cy="705854"/>
          </a:xfrm>
          <a:custGeom>
            <a:avLst/>
            <a:gdLst>
              <a:gd name="connsiteX0" fmla="*/ 561125 w 4291567"/>
              <a:gd name="connsiteY0" fmla="*/ 0 h 896471"/>
              <a:gd name="connsiteX1" fmla="*/ 1206583 w 4291567"/>
              <a:gd name="connsiteY1" fmla="*/ 197224 h 896471"/>
              <a:gd name="connsiteX2" fmla="*/ 1332089 w 4291567"/>
              <a:gd name="connsiteY2" fmla="*/ 215153 h 896471"/>
              <a:gd name="connsiteX3" fmla="*/ 1421736 w 4291567"/>
              <a:gd name="connsiteY3" fmla="*/ 233083 h 896471"/>
              <a:gd name="connsiteX4" fmla="*/ 1601031 w 4291567"/>
              <a:gd name="connsiteY4" fmla="*/ 304800 h 896471"/>
              <a:gd name="connsiteX5" fmla="*/ 1672748 w 4291567"/>
              <a:gd name="connsiteY5" fmla="*/ 322730 h 896471"/>
              <a:gd name="connsiteX6" fmla="*/ 2587148 w 4291567"/>
              <a:gd name="connsiteY6" fmla="*/ 304800 h 896471"/>
              <a:gd name="connsiteX7" fmla="*/ 2730583 w 4291567"/>
              <a:gd name="connsiteY7" fmla="*/ 268941 h 896471"/>
              <a:gd name="connsiteX8" fmla="*/ 2802301 w 4291567"/>
              <a:gd name="connsiteY8" fmla="*/ 251012 h 896471"/>
              <a:gd name="connsiteX9" fmla="*/ 2856089 w 4291567"/>
              <a:gd name="connsiteY9" fmla="*/ 233083 h 896471"/>
              <a:gd name="connsiteX10" fmla="*/ 2999525 w 4291567"/>
              <a:gd name="connsiteY10" fmla="*/ 215153 h 896471"/>
              <a:gd name="connsiteX11" fmla="*/ 3178819 w 4291567"/>
              <a:gd name="connsiteY11" fmla="*/ 179294 h 896471"/>
              <a:gd name="connsiteX12" fmla="*/ 3358113 w 4291567"/>
              <a:gd name="connsiteY12" fmla="*/ 161365 h 896471"/>
              <a:gd name="connsiteX13" fmla="*/ 3429831 w 4291567"/>
              <a:gd name="connsiteY13" fmla="*/ 143436 h 896471"/>
              <a:gd name="connsiteX14" fmla="*/ 3483619 w 4291567"/>
              <a:gd name="connsiteY14" fmla="*/ 125506 h 896471"/>
              <a:gd name="connsiteX15" fmla="*/ 3591195 w 4291567"/>
              <a:gd name="connsiteY15" fmla="*/ 107577 h 896471"/>
              <a:gd name="connsiteX16" fmla="*/ 3716701 w 4291567"/>
              <a:gd name="connsiteY16" fmla="*/ 71718 h 896471"/>
              <a:gd name="connsiteX17" fmla="*/ 3842207 w 4291567"/>
              <a:gd name="connsiteY17" fmla="*/ 53788 h 896471"/>
              <a:gd name="connsiteX18" fmla="*/ 3895995 w 4291567"/>
              <a:gd name="connsiteY18" fmla="*/ 17930 h 896471"/>
              <a:gd name="connsiteX19" fmla="*/ 3949783 w 4291567"/>
              <a:gd name="connsiteY19" fmla="*/ 35859 h 896471"/>
              <a:gd name="connsiteX20" fmla="*/ 4057360 w 4291567"/>
              <a:gd name="connsiteY20" fmla="*/ 125506 h 896471"/>
              <a:gd name="connsiteX21" fmla="*/ 4093219 w 4291567"/>
              <a:gd name="connsiteY21" fmla="*/ 233083 h 896471"/>
              <a:gd name="connsiteX22" fmla="*/ 4164936 w 4291567"/>
              <a:gd name="connsiteY22" fmla="*/ 358588 h 896471"/>
              <a:gd name="connsiteX23" fmla="*/ 4236654 w 4291567"/>
              <a:gd name="connsiteY23" fmla="*/ 466165 h 896471"/>
              <a:gd name="connsiteX24" fmla="*/ 4272513 w 4291567"/>
              <a:gd name="connsiteY24" fmla="*/ 573741 h 896471"/>
              <a:gd name="connsiteX25" fmla="*/ 4290442 w 4291567"/>
              <a:gd name="connsiteY25" fmla="*/ 627530 h 896471"/>
              <a:gd name="connsiteX26" fmla="*/ 4218725 w 4291567"/>
              <a:gd name="connsiteY26" fmla="*/ 878541 h 896471"/>
              <a:gd name="connsiteX27" fmla="*/ 4164936 w 4291567"/>
              <a:gd name="connsiteY27" fmla="*/ 896471 h 896471"/>
              <a:gd name="connsiteX28" fmla="*/ 4003572 w 4291567"/>
              <a:gd name="connsiteY28" fmla="*/ 878541 h 896471"/>
              <a:gd name="connsiteX29" fmla="*/ 3913925 w 4291567"/>
              <a:gd name="connsiteY29" fmla="*/ 860612 h 896471"/>
              <a:gd name="connsiteX30" fmla="*/ 3680842 w 4291567"/>
              <a:gd name="connsiteY30" fmla="*/ 842683 h 896471"/>
              <a:gd name="connsiteX31" fmla="*/ 3142960 w 4291567"/>
              <a:gd name="connsiteY31" fmla="*/ 842683 h 896471"/>
              <a:gd name="connsiteX32" fmla="*/ 865925 w 4291567"/>
              <a:gd name="connsiteY32" fmla="*/ 806824 h 896471"/>
              <a:gd name="connsiteX33" fmla="*/ 130819 w 4291567"/>
              <a:gd name="connsiteY33" fmla="*/ 824753 h 896471"/>
              <a:gd name="connsiteX34" fmla="*/ 5313 w 4291567"/>
              <a:gd name="connsiteY34" fmla="*/ 806824 h 896471"/>
              <a:gd name="connsiteX35" fmla="*/ 23242 w 4291567"/>
              <a:gd name="connsiteY35" fmla="*/ 753036 h 896471"/>
              <a:gd name="connsiteX36" fmla="*/ 130819 w 4291567"/>
              <a:gd name="connsiteY36" fmla="*/ 663388 h 896471"/>
              <a:gd name="connsiteX37" fmla="*/ 202536 w 4291567"/>
              <a:gd name="connsiteY37" fmla="*/ 555812 h 896471"/>
              <a:gd name="connsiteX38" fmla="*/ 238395 w 4291567"/>
              <a:gd name="connsiteY38" fmla="*/ 448236 h 896471"/>
              <a:gd name="connsiteX39" fmla="*/ 256325 w 4291567"/>
              <a:gd name="connsiteY39" fmla="*/ 394447 h 896471"/>
              <a:gd name="connsiteX40" fmla="*/ 310113 w 4291567"/>
              <a:gd name="connsiteY40" fmla="*/ 358588 h 896471"/>
              <a:gd name="connsiteX41" fmla="*/ 381831 w 4291567"/>
              <a:gd name="connsiteY41" fmla="*/ 251012 h 896471"/>
              <a:gd name="connsiteX42" fmla="*/ 417689 w 4291567"/>
              <a:gd name="connsiteY42" fmla="*/ 179294 h 896471"/>
              <a:gd name="connsiteX43" fmla="*/ 489407 w 4291567"/>
              <a:gd name="connsiteY43" fmla="*/ 143436 h 896471"/>
              <a:gd name="connsiteX44" fmla="*/ 543195 w 4291567"/>
              <a:gd name="connsiteY44" fmla="*/ 89647 h 896471"/>
              <a:gd name="connsiteX45" fmla="*/ 686631 w 4291567"/>
              <a:gd name="connsiteY45" fmla="*/ 17930 h 89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91567" h="896471">
                <a:moveTo>
                  <a:pt x="561125" y="0"/>
                </a:moveTo>
                <a:cubicBezTo>
                  <a:pt x="776278" y="65741"/>
                  <a:pt x="989890" y="136752"/>
                  <a:pt x="1206583" y="197224"/>
                </a:cubicBezTo>
                <a:cubicBezTo>
                  <a:pt x="1247288" y="208583"/>
                  <a:pt x="1290404" y="208205"/>
                  <a:pt x="1332089" y="215153"/>
                </a:cubicBezTo>
                <a:cubicBezTo>
                  <a:pt x="1362149" y="220163"/>
                  <a:pt x="1392336" y="225065"/>
                  <a:pt x="1421736" y="233083"/>
                </a:cubicBezTo>
                <a:cubicBezTo>
                  <a:pt x="1658286" y="297596"/>
                  <a:pt x="1422236" y="237751"/>
                  <a:pt x="1601031" y="304800"/>
                </a:cubicBezTo>
                <a:cubicBezTo>
                  <a:pt x="1624103" y="313452"/>
                  <a:pt x="1648842" y="316753"/>
                  <a:pt x="1672748" y="322730"/>
                </a:cubicBezTo>
                <a:lnTo>
                  <a:pt x="2587148" y="304800"/>
                </a:lnTo>
                <a:cubicBezTo>
                  <a:pt x="2649646" y="302568"/>
                  <a:pt x="2676215" y="284475"/>
                  <a:pt x="2730583" y="268941"/>
                </a:cubicBezTo>
                <a:cubicBezTo>
                  <a:pt x="2754277" y="262171"/>
                  <a:pt x="2778607" y="257781"/>
                  <a:pt x="2802301" y="251012"/>
                </a:cubicBezTo>
                <a:cubicBezTo>
                  <a:pt x="2820473" y="245820"/>
                  <a:pt x="2837495" y="236464"/>
                  <a:pt x="2856089" y="233083"/>
                </a:cubicBezTo>
                <a:cubicBezTo>
                  <a:pt x="2903496" y="224464"/>
                  <a:pt x="2951996" y="223074"/>
                  <a:pt x="2999525" y="215153"/>
                </a:cubicBezTo>
                <a:cubicBezTo>
                  <a:pt x="3231066" y="176563"/>
                  <a:pt x="2863177" y="218749"/>
                  <a:pt x="3178819" y="179294"/>
                </a:cubicBezTo>
                <a:cubicBezTo>
                  <a:pt x="3238418" y="171844"/>
                  <a:pt x="3298348" y="167341"/>
                  <a:pt x="3358113" y="161365"/>
                </a:cubicBezTo>
                <a:cubicBezTo>
                  <a:pt x="3382019" y="155389"/>
                  <a:pt x="3406137" y="150206"/>
                  <a:pt x="3429831" y="143436"/>
                </a:cubicBezTo>
                <a:cubicBezTo>
                  <a:pt x="3448003" y="138244"/>
                  <a:pt x="3465170" y="129606"/>
                  <a:pt x="3483619" y="125506"/>
                </a:cubicBezTo>
                <a:cubicBezTo>
                  <a:pt x="3519107" y="117620"/>
                  <a:pt x="3555336" y="113553"/>
                  <a:pt x="3591195" y="107577"/>
                </a:cubicBezTo>
                <a:cubicBezTo>
                  <a:pt x="3637286" y="92213"/>
                  <a:pt x="3667164" y="80725"/>
                  <a:pt x="3716701" y="71718"/>
                </a:cubicBezTo>
                <a:cubicBezTo>
                  <a:pt x="3758279" y="64158"/>
                  <a:pt x="3800372" y="59765"/>
                  <a:pt x="3842207" y="53788"/>
                </a:cubicBezTo>
                <a:cubicBezTo>
                  <a:pt x="3860136" y="41835"/>
                  <a:pt x="3874740" y="21472"/>
                  <a:pt x="3895995" y="17930"/>
                </a:cubicBezTo>
                <a:cubicBezTo>
                  <a:pt x="3914637" y="14823"/>
                  <a:pt x="3932879" y="27407"/>
                  <a:pt x="3949783" y="35859"/>
                </a:cubicBezTo>
                <a:cubicBezTo>
                  <a:pt x="3999708" y="60821"/>
                  <a:pt x="4017707" y="85853"/>
                  <a:pt x="4057360" y="125506"/>
                </a:cubicBezTo>
                <a:cubicBezTo>
                  <a:pt x="4069313" y="161365"/>
                  <a:pt x="4072252" y="201633"/>
                  <a:pt x="4093219" y="233083"/>
                </a:cubicBezTo>
                <a:cubicBezTo>
                  <a:pt x="4217258" y="419140"/>
                  <a:pt x="4028457" y="131122"/>
                  <a:pt x="4164936" y="358588"/>
                </a:cubicBezTo>
                <a:cubicBezTo>
                  <a:pt x="4187109" y="395544"/>
                  <a:pt x="4236654" y="466165"/>
                  <a:pt x="4236654" y="466165"/>
                </a:cubicBezTo>
                <a:lnTo>
                  <a:pt x="4272513" y="573741"/>
                </a:lnTo>
                <a:lnTo>
                  <a:pt x="4290442" y="627530"/>
                </a:lnTo>
                <a:cubicBezTo>
                  <a:pt x="4276225" y="798138"/>
                  <a:pt x="4330746" y="822531"/>
                  <a:pt x="4218725" y="878541"/>
                </a:cubicBezTo>
                <a:cubicBezTo>
                  <a:pt x="4201821" y="886993"/>
                  <a:pt x="4182866" y="890494"/>
                  <a:pt x="4164936" y="896471"/>
                </a:cubicBezTo>
                <a:cubicBezTo>
                  <a:pt x="4111148" y="890494"/>
                  <a:pt x="4057147" y="886195"/>
                  <a:pt x="4003572" y="878541"/>
                </a:cubicBezTo>
                <a:cubicBezTo>
                  <a:pt x="3973404" y="874231"/>
                  <a:pt x="3944213" y="863977"/>
                  <a:pt x="3913925" y="860612"/>
                </a:cubicBezTo>
                <a:cubicBezTo>
                  <a:pt x="3836478" y="852007"/>
                  <a:pt x="3758536" y="848659"/>
                  <a:pt x="3680842" y="842683"/>
                </a:cubicBezTo>
                <a:cubicBezTo>
                  <a:pt x="3467325" y="771508"/>
                  <a:pt x="3701827" y="842683"/>
                  <a:pt x="3142960" y="842683"/>
                </a:cubicBezTo>
                <a:cubicBezTo>
                  <a:pt x="2358252" y="842683"/>
                  <a:pt x="1638838" y="823999"/>
                  <a:pt x="865925" y="806824"/>
                </a:cubicBezTo>
                <a:cubicBezTo>
                  <a:pt x="620890" y="812800"/>
                  <a:pt x="375927" y="824753"/>
                  <a:pt x="130819" y="824753"/>
                </a:cubicBezTo>
                <a:cubicBezTo>
                  <a:pt x="88559" y="824753"/>
                  <a:pt x="40476" y="830265"/>
                  <a:pt x="5313" y="806824"/>
                </a:cubicBezTo>
                <a:cubicBezTo>
                  <a:pt x="-10412" y="796341"/>
                  <a:pt x="12759" y="768761"/>
                  <a:pt x="23242" y="753036"/>
                </a:cubicBezTo>
                <a:cubicBezTo>
                  <a:pt x="50852" y="711621"/>
                  <a:pt x="91130" y="689848"/>
                  <a:pt x="130819" y="663388"/>
                </a:cubicBezTo>
                <a:cubicBezTo>
                  <a:pt x="154725" y="627529"/>
                  <a:pt x="188908" y="596697"/>
                  <a:pt x="202536" y="555812"/>
                </a:cubicBezTo>
                <a:lnTo>
                  <a:pt x="238395" y="448236"/>
                </a:lnTo>
                <a:cubicBezTo>
                  <a:pt x="244372" y="430306"/>
                  <a:pt x="240600" y="404931"/>
                  <a:pt x="256325" y="394447"/>
                </a:cubicBezTo>
                <a:lnTo>
                  <a:pt x="310113" y="358588"/>
                </a:lnTo>
                <a:cubicBezTo>
                  <a:pt x="334019" y="322729"/>
                  <a:pt x="362558" y="289559"/>
                  <a:pt x="381831" y="251012"/>
                </a:cubicBezTo>
                <a:cubicBezTo>
                  <a:pt x="393784" y="227106"/>
                  <a:pt x="398790" y="198193"/>
                  <a:pt x="417689" y="179294"/>
                </a:cubicBezTo>
                <a:cubicBezTo>
                  <a:pt x="436588" y="160395"/>
                  <a:pt x="465501" y="155389"/>
                  <a:pt x="489407" y="143436"/>
                </a:cubicBezTo>
                <a:cubicBezTo>
                  <a:pt x="507336" y="125506"/>
                  <a:pt x="521030" y="101961"/>
                  <a:pt x="543195" y="89647"/>
                </a:cubicBezTo>
                <a:cubicBezTo>
                  <a:pt x="728621" y="-13368"/>
                  <a:pt x="596401" y="108158"/>
                  <a:pt x="686631" y="1793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606" y="1274361"/>
            <a:ext cx="5232551" cy="4031125"/>
          </a:xfrm>
          <a:prstGeom prst="ellipse">
            <a:avLst/>
          </a:prstGeom>
          <a:ln>
            <a:noFill/>
          </a:ln>
          <a:effectLst>
            <a:softEdge rad="112500"/>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889" y="1694656"/>
            <a:ext cx="1423814" cy="1066800"/>
          </a:xfrm>
          <a:prstGeom prst="ellipse">
            <a:avLst/>
          </a:prstGeom>
          <a:ln>
            <a:noFill/>
          </a:ln>
          <a:effectLst>
            <a:softEdge rad="112500"/>
          </a:effectLst>
        </p:spPr>
      </p:pic>
      <p:sp>
        <p:nvSpPr>
          <p:cNvPr id="24" name="Rounded Rectangle 23"/>
          <p:cNvSpPr/>
          <p:nvPr/>
        </p:nvSpPr>
        <p:spPr>
          <a:xfrm>
            <a:off x="1212055" y="5042210"/>
            <a:ext cx="2594279" cy="91707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a:t>
            </a:r>
            <a:r>
              <a:rPr lang="en-US"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ভূখন্ড</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33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2.91667E-6 -8.59978E-7 L 0.54818 -0.0161 " pathEditMode="relative" rAng="0" ptsTypes="AA">
                                      <p:cBhvr>
                                        <p:cTn id="12" dur="2000" fill="hold"/>
                                        <p:tgtEl>
                                          <p:spTgt spid="16"/>
                                        </p:tgtEl>
                                        <p:attrNameLst>
                                          <p:attrName>ppt_x</p:attrName>
                                          <p:attrName>ppt_y</p:attrName>
                                        </p:attrNameLst>
                                      </p:cBhvr>
                                      <p:rCtr x="27409" y="-816"/>
                                    </p:animMotion>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3.33333E-6 -3.47299E-6 L 0.42917 -0.00904 " pathEditMode="relative" rAng="0" ptsTypes="AA">
                                      <p:cBhvr>
                                        <p:cTn id="15" dur="2000" fill="hold"/>
                                        <p:tgtEl>
                                          <p:spTgt spid="17"/>
                                        </p:tgtEl>
                                        <p:attrNameLst>
                                          <p:attrName>ppt_x</p:attrName>
                                          <p:attrName>ppt_y</p:attrName>
                                        </p:attrNameLst>
                                      </p:cBhvr>
                                      <p:rCtr x="21458" y="-463"/>
                                    </p:animMotion>
                                  </p:childTnLst>
                                </p:cTn>
                              </p:par>
                            </p:childTnLst>
                          </p:cTn>
                        </p:par>
                        <p:par>
                          <p:cTn id="16" fill="hold">
                            <p:stCondLst>
                              <p:cond delay="4500"/>
                            </p:stCondLst>
                            <p:childTnLst>
                              <p:par>
                                <p:cTn id="17" presetID="42" presetClass="path" presetSubtype="0" accel="50000" decel="50000" fill="hold" nodeType="afterEffect">
                                  <p:stCondLst>
                                    <p:cond delay="0"/>
                                  </p:stCondLst>
                                  <p:childTnLst>
                                    <p:animMotion origin="layout" path="M 5E-6 -4.45424E-6 L 0.47813 0.0763 " pathEditMode="relative" rAng="0" ptsTypes="AA">
                                      <p:cBhvr>
                                        <p:cTn id="18" dur="2000" fill="hold"/>
                                        <p:tgtEl>
                                          <p:spTgt spid="14"/>
                                        </p:tgtEl>
                                        <p:attrNameLst>
                                          <p:attrName>ppt_x</p:attrName>
                                          <p:attrName>ppt_y</p:attrName>
                                        </p:attrNameLst>
                                      </p:cBhvr>
                                      <p:rCtr x="23906" y="3815"/>
                                    </p:animMotion>
                                  </p:childTnLst>
                                </p:cTn>
                              </p:par>
                            </p:childTnLst>
                          </p:cTn>
                        </p:par>
                        <p:par>
                          <p:cTn id="19" fill="hold">
                            <p:stCondLst>
                              <p:cond delay="6500"/>
                            </p:stCondLst>
                            <p:childTnLst>
                              <p:par>
                                <p:cTn id="20" presetID="42" presetClass="path" presetSubtype="0" accel="50000" decel="50000" fill="hold" nodeType="afterEffect">
                                  <p:stCondLst>
                                    <p:cond delay="0"/>
                                  </p:stCondLst>
                                  <p:childTnLst>
                                    <p:animMotion origin="layout" path="M -8.33333E-7 -4.4763E-6 L 0.48698 0.1709 " pathEditMode="relative" rAng="0" ptsTypes="AA">
                                      <p:cBhvr>
                                        <p:cTn id="21" dur="2000" fill="hold"/>
                                        <p:tgtEl>
                                          <p:spTgt spid="15"/>
                                        </p:tgtEl>
                                        <p:attrNameLst>
                                          <p:attrName>ppt_x</p:attrName>
                                          <p:attrName>ppt_y</p:attrName>
                                        </p:attrNameLst>
                                      </p:cBhvr>
                                      <p:rCtr x="24349" y="8534"/>
                                    </p:animMotion>
                                  </p:childTnLst>
                                </p:cTn>
                              </p:par>
                            </p:childTnLst>
                          </p:cTn>
                        </p:par>
                        <p:par>
                          <p:cTn id="22" fill="hold">
                            <p:stCondLst>
                              <p:cond delay="8500"/>
                            </p:stCondLst>
                            <p:childTnLst>
                              <p:par>
                                <p:cTn id="23" presetID="42" presetClass="path" presetSubtype="0" accel="50000" decel="50000" fill="hold" nodeType="afterEffect">
                                  <p:stCondLst>
                                    <p:cond delay="0"/>
                                  </p:stCondLst>
                                  <p:childTnLst>
                                    <p:animMotion origin="layout" path="M 4.79167E-6 -5.73319E-7 L 0.53528 0.22095 " pathEditMode="relative" rAng="0" ptsTypes="AA">
                                      <p:cBhvr>
                                        <p:cTn id="24" dur="2000" fill="hold"/>
                                        <p:tgtEl>
                                          <p:spTgt spid="19"/>
                                        </p:tgtEl>
                                        <p:attrNameLst>
                                          <p:attrName>ppt_x</p:attrName>
                                          <p:attrName>ppt_y</p:attrName>
                                        </p:attrNameLst>
                                      </p:cBhvr>
                                      <p:rCtr x="26758" y="11047"/>
                                    </p:animMotion>
                                  </p:childTnLst>
                                </p:cTn>
                              </p:par>
                            </p:childTnLst>
                          </p:cTn>
                        </p:par>
                        <p:par>
                          <p:cTn id="25" fill="hold">
                            <p:stCondLst>
                              <p:cond delay="10500"/>
                            </p:stCondLst>
                            <p:childTnLst>
                              <p:par>
                                <p:cTn id="26" presetID="42" presetClass="path" presetSubtype="0" accel="50000" decel="50000" fill="hold" nodeType="afterEffect">
                                  <p:stCondLst>
                                    <p:cond delay="0"/>
                                  </p:stCondLst>
                                  <p:childTnLst>
                                    <p:animMotion origin="layout" path="M -4.375E-6 -7.16648E-7 L 0.42487 0.19537 " pathEditMode="relative" rAng="0" ptsTypes="AA">
                                      <p:cBhvr>
                                        <p:cTn id="27" dur="2000" fill="hold"/>
                                        <p:tgtEl>
                                          <p:spTgt spid="18"/>
                                        </p:tgtEl>
                                        <p:attrNameLst>
                                          <p:attrName>ppt_x</p:attrName>
                                          <p:attrName>ppt_y</p:attrName>
                                        </p:attrNameLst>
                                      </p:cBhvr>
                                      <p:rCtr x="21237" y="9768"/>
                                    </p:animMotion>
                                  </p:childTnLst>
                                </p:cTn>
                              </p:par>
                            </p:childTnLst>
                          </p:cTn>
                        </p:par>
                        <p:par>
                          <p:cTn id="28" fill="hold">
                            <p:stCondLst>
                              <p:cond delay="125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130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000" fill="hold"/>
                                        <p:tgtEl>
                                          <p:spTgt spid="23"/>
                                        </p:tgtEl>
                                        <p:attrNameLst>
                                          <p:attrName>ppt_w</p:attrName>
                                        </p:attrNameLst>
                                      </p:cBhvr>
                                      <p:tavLst>
                                        <p:tav tm="0">
                                          <p:val>
                                            <p:fltVal val="0"/>
                                          </p:val>
                                        </p:tav>
                                        <p:tav tm="100000">
                                          <p:val>
                                            <p:strVal val="#ppt_w"/>
                                          </p:val>
                                        </p:tav>
                                      </p:tavLst>
                                    </p:anim>
                                    <p:anim calcmode="lin" valueType="num">
                                      <p:cBhvr>
                                        <p:cTn id="38" dur="2000" fill="hold"/>
                                        <p:tgtEl>
                                          <p:spTgt spid="23"/>
                                        </p:tgtEl>
                                        <p:attrNameLst>
                                          <p:attrName>ppt_h</p:attrName>
                                        </p:attrNameLst>
                                      </p:cBhvr>
                                      <p:tavLst>
                                        <p:tav tm="0">
                                          <p:val>
                                            <p:fltVal val="0"/>
                                          </p:val>
                                        </p:tav>
                                        <p:tav tm="100000">
                                          <p:val>
                                            <p:strVal val="#ppt_h"/>
                                          </p:val>
                                        </p:tav>
                                      </p:tavLst>
                                    </p:anim>
                                    <p:animEffect transition="in" filter="fade">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01" y="1126950"/>
            <a:ext cx="2285999" cy="1731450"/>
          </a:xfrm>
          <a:prstGeom prst="rect">
            <a:avLst/>
          </a:prstGeom>
          <a:ln>
            <a:noFill/>
          </a:ln>
          <a:effectLst>
            <a:softEdge rad="112500"/>
          </a:effectLst>
        </p:spPr>
      </p:pic>
      <p:grpSp>
        <p:nvGrpSpPr>
          <p:cNvPr id="31" name="Group 30"/>
          <p:cNvGrpSpPr/>
          <p:nvPr/>
        </p:nvGrpSpPr>
        <p:grpSpPr>
          <a:xfrm>
            <a:off x="6022264" y="961731"/>
            <a:ext cx="3184750" cy="2461570"/>
            <a:chOff x="4419600" y="1923256"/>
            <a:chExt cx="5486400" cy="3097137"/>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923256"/>
              <a:ext cx="5486400" cy="3097137"/>
            </a:xfrm>
            <a:prstGeom prst="rect">
              <a:avLst/>
            </a:prstGeom>
            <a:ln>
              <a:noFill/>
            </a:ln>
            <a:effectLst>
              <a:softEdge rad="112500"/>
            </a:effectLst>
          </p:spPr>
        </p:pic>
        <p:sp>
          <p:nvSpPr>
            <p:cNvPr id="33" name="Rectangle 32"/>
            <p:cNvSpPr/>
            <p:nvPr/>
          </p:nvSpPr>
          <p:spPr>
            <a:xfrm>
              <a:off x="4524376" y="4666456"/>
              <a:ext cx="5257800" cy="228600"/>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33" y="3434185"/>
            <a:ext cx="3130474" cy="2984871"/>
          </a:xfrm>
          <a:prstGeom prst="rect">
            <a:avLst/>
          </a:prstGeom>
          <a:ln>
            <a:noFill/>
          </a:ln>
          <a:effectLst>
            <a:softEdge rad="112500"/>
          </a:effectLst>
        </p:spPr>
      </p:pic>
      <p:sp>
        <p:nvSpPr>
          <p:cNvPr id="45" name="Rounded Rectangle 44"/>
          <p:cNvSpPr/>
          <p:nvPr/>
        </p:nvSpPr>
        <p:spPr>
          <a:xfrm>
            <a:off x="1206750" y="3543997"/>
            <a:ext cx="1308508" cy="37169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উপরিভাগ</a:t>
            </a:r>
            <a:endParaRPr lang="en-GB" sz="28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6" name="Flowchart: Connector 45"/>
          <p:cNvSpPr/>
          <p:nvPr/>
        </p:nvSpPr>
        <p:spPr>
          <a:xfrm>
            <a:off x="2324625" y="4718279"/>
            <a:ext cx="823641" cy="691852"/>
          </a:xfrm>
          <a:prstGeom prst="flowChartConnector">
            <a:avLst/>
          </a:prstGeom>
          <a:solidFill>
            <a:srgbClr val="D1E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8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a:t>
            </a:r>
            <a:endParaRPr lang="en-GB" sz="28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dirty="0">
              <a:latin typeface="NikoshBAN" panose="02000000000000000000" pitchFamily="2" charset="0"/>
              <a:cs typeface="NikoshBAN" panose="02000000000000000000" pitchFamily="2" charset="0"/>
            </a:endParaRPr>
          </a:p>
        </p:txBody>
      </p:sp>
      <p:sp>
        <p:nvSpPr>
          <p:cNvPr id="49" name="Flowchart: Connector 48"/>
          <p:cNvSpPr/>
          <p:nvPr/>
        </p:nvSpPr>
        <p:spPr>
          <a:xfrm>
            <a:off x="805176" y="5495352"/>
            <a:ext cx="823641" cy="691852"/>
          </a:xfrm>
          <a:prstGeom prst="flowChartConnector">
            <a:avLst/>
          </a:prstGeom>
          <a:solidFill>
            <a:srgbClr val="D1E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8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স্থল</a:t>
            </a:r>
            <a:endParaRPr lang="en-GB" sz="28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dirty="0">
              <a:latin typeface="NikoshBAN" panose="02000000000000000000" pitchFamily="2" charset="0"/>
              <a:cs typeface="NikoshBAN" panose="02000000000000000000" pitchFamily="2" charset="0"/>
            </a:endParaRPr>
          </a:p>
        </p:txBody>
      </p:sp>
      <p:grpSp>
        <p:nvGrpSpPr>
          <p:cNvPr id="51" name="Group 50"/>
          <p:cNvGrpSpPr/>
          <p:nvPr/>
        </p:nvGrpSpPr>
        <p:grpSpPr>
          <a:xfrm>
            <a:off x="3441596" y="4049176"/>
            <a:ext cx="2867525" cy="2341446"/>
            <a:chOff x="3428999" y="1161256"/>
            <a:chExt cx="5257801" cy="5029200"/>
          </a:xfrm>
        </p:grpSpPr>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1161256"/>
              <a:ext cx="5257800" cy="3943350"/>
            </a:xfrm>
            <a:prstGeom prst="rect">
              <a:avLst/>
            </a:prstGeom>
            <a:ln>
              <a:noFill/>
            </a:ln>
            <a:effectLst>
              <a:softEdge rad="112500"/>
            </a:effectLst>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9475" y="3896781"/>
              <a:ext cx="1447800" cy="1063099"/>
            </a:xfrm>
            <a:prstGeom prst="rect">
              <a:avLst/>
            </a:prstGeom>
            <a:ln>
              <a:noFill/>
            </a:ln>
            <a:effectLst>
              <a:softEdge rad="112500"/>
            </a:effectLst>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3428999" y="4976824"/>
              <a:ext cx="5257801" cy="1213632"/>
            </a:xfrm>
            <a:prstGeom prst="rect">
              <a:avLst/>
            </a:prstGeom>
            <a:ln>
              <a:noFill/>
            </a:ln>
            <a:effectLst>
              <a:softEdge rad="112500"/>
            </a:effectLst>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8999" y="1166599"/>
              <a:ext cx="1362381" cy="751313"/>
            </a:xfrm>
            <a:prstGeom prst="rect">
              <a:avLst/>
            </a:prstGeom>
            <a:ln>
              <a:noFill/>
            </a:ln>
            <a:effectLst>
              <a:softEdge rad="112500"/>
            </a:effectLst>
          </p:spPr>
        </p:pic>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3800" y="1161256"/>
              <a:ext cx="1133475" cy="1005015"/>
            </a:xfrm>
            <a:prstGeom prst="rect">
              <a:avLst/>
            </a:prstGeom>
            <a:ln>
              <a:noFill/>
            </a:ln>
            <a:effectLst>
              <a:softEdge rad="112500"/>
            </a:effectLst>
          </p:spPr>
        </p:pic>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43285" y="3818731"/>
              <a:ext cx="1662115" cy="1219200"/>
            </a:xfrm>
            <a:prstGeom prst="rect">
              <a:avLst/>
            </a:prstGeom>
            <a:ln>
              <a:noFill/>
            </a:ln>
            <a:effectLst>
              <a:softEdge rad="112500"/>
            </a:effectLst>
          </p:spPr>
        </p:pic>
      </p:grpSp>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3840" y="4004046"/>
            <a:ext cx="3136312" cy="2360074"/>
          </a:xfrm>
          <a:prstGeom prst="rect">
            <a:avLst/>
          </a:prstGeom>
          <a:ln>
            <a:noFill/>
          </a:ln>
          <a:effectLst>
            <a:softEdge rad="112500"/>
          </a:effectLst>
        </p:spPr>
      </p:pic>
      <p:sp>
        <p:nvSpPr>
          <p:cNvPr id="59" name="Rounded Rectangle 58"/>
          <p:cNvSpPr/>
          <p:nvPr/>
        </p:nvSpPr>
        <p:spPr>
          <a:xfrm>
            <a:off x="396345" y="2969280"/>
            <a:ext cx="5136150" cy="464905"/>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ভূখন্ড</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ছাড়া</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কোন</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গঠন</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হতে</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1" name="Rounded Rectangle 60"/>
          <p:cNvSpPr/>
          <p:nvPr/>
        </p:nvSpPr>
        <p:spPr>
          <a:xfrm>
            <a:off x="331765" y="6430512"/>
            <a:ext cx="3166922" cy="352211"/>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জল</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স্থল</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উপরিভাগকে</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ভূখন্ড</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a:t>
            </a:r>
            <a:endParaRPr lang="en-GB"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2" name="Rounded Rectangle 61"/>
          <p:cNvSpPr/>
          <p:nvPr/>
        </p:nvSpPr>
        <p:spPr>
          <a:xfrm>
            <a:off x="3765110" y="6419056"/>
            <a:ext cx="2144012" cy="416228"/>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বড়</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ভূখন্ড</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3" name="Rounded Rectangle 62"/>
          <p:cNvSpPr/>
          <p:nvPr/>
        </p:nvSpPr>
        <p:spPr>
          <a:xfrm>
            <a:off x="7238206" y="6462479"/>
            <a:ext cx="1678425" cy="391948"/>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ছোট</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ভূখন্ড</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29" name="Rounded Rectangle 28"/>
          <p:cNvSpPr/>
          <p:nvPr/>
        </p:nvSpPr>
        <p:spPr>
          <a:xfrm>
            <a:off x="6095476" y="3396709"/>
            <a:ext cx="3134264" cy="464905"/>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যাযাবরদের</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কোন</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নেই</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nvGrpSpPr>
          <p:cNvPr id="34" name="Group 33"/>
          <p:cNvGrpSpPr/>
          <p:nvPr/>
        </p:nvGrpSpPr>
        <p:grpSpPr>
          <a:xfrm>
            <a:off x="3036273" y="1104017"/>
            <a:ext cx="2018764" cy="1905275"/>
            <a:chOff x="7086600" y="988523"/>
            <a:chExt cx="3889480" cy="3638467"/>
          </a:xfrm>
        </p:grpSpPr>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08353" y="988523"/>
              <a:ext cx="3767727" cy="3638467"/>
            </a:xfrm>
            <a:prstGeom prst="rect">
              <a:avLst/>
            </a:prstGeom>
            <a:ln>
              <a:noFill/>
            </a:ln>
            <a:effectLst>
              <a:softEdge rad="112500"/>
            </a:effectLst>
          </p:spPr>
        </p:pic>
        <p:sp>
          <p:nvSpPr>
            <p:cNvPr id="37" name="Rounded Rectangle 36"/>
            <p:cNvSpPr/>
            <p:nvPr/>
          </p:nvSpPr>
          <p:spPr>
            <a:xfrm>
              <a:off x="7086600" y="2130434"/>
              <a:ext cx="3093421" cy="69677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endParaRPr lang="en-GB" sz="2835"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sp>
        <p:nvSpPr>
          <p:cNvPr id="38" name="Multiply 37"/>
          <p:cNvSpPr/>
          <p:nvPr/>
        </p:nvSpPr>
        <p:spPr>
          <a:xfrm>
            <a:off x="2976200" y="689512"/>
            <a:ext cx="2010436" cy="2680108"/>
          </a:xfrm>
          <a:prstGeom prst="mathMultiply">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26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p:cTn id="89" dur="500" fill="hold"/>
                                        <p:tgtEl>
                                          <p:spTgt spid="62"/>
                                        </p:tgtEl>
                                        <p:attrNameLst>
                                          <p:attrName>ppt_w</p:attrName>
                                        </p:attrNameLst>
                                      </p:cBhvr>
                                      <p:tavLst>
                                        <p:tav tm="0">
                                          <p:val>
                                            <p:fltVal val="0"/>
                                          </p:val>
                                        </p:tav>
                                        <p:tav tm="100000">
                                          <p:val>
                                            <p:strVal val="#ppt_w"/>
                                          </p:val>
                                        </p:tav>
                                      </p:tavLst>
                                    </p:anim>
                                    <p:anim calcmode="lin" valueType="num">
                                      <p:cBhvr>
                                        <p:cTn id="90" dur="500" fill="hold"/>
                                        <p:tgtEl>
                                          <p:spTgt spid="62"/>
                                        </p:tgtEl>
                                        <p:attrNameLst>
                                          <p:attrName>ppt_h</p:attrName>
                                        </p:attrNameLst>
                                      </p:cBhvr>
                                      <p:tavLst>
                                        <p:tav tm="0">
                                          <p:val>
                                            <p:fltVal val="0"/>
                                          </p:val>
                                        </p:tav>
                                        <p:tav tm="100000">
                                          <p:val>
                                            <p:strVal val="#ppt_h"/>
                                          </p:val>
                                        </p:tav>
                                      </p:tavLst>
                                    </p:anim>
                                    <p:animEffect transition="in" filter="fade">
                                      <p:cBhvr>
                                        <p:cTn id="91" dur="5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p:cTn id="96" dur="500" fill="hold"/>
                                        <p:tgtEl>
                                          <p:spTgt spid="58"/>
                                        </p:tgtEl>
                                        <p:attrNameLst>
                                          <p:attrName>ppt_w</p:attrName>
                                        </p:attrNameLst>
                                      </p:cBhvr>
                                      <p:tavLst>
                                        <p:tav tm="0">
                                          <p:val>
                                            <p:fltVal val="0"/>
                                          </p:val>
                                        </p:tav>
                                        <p:tav tm="100000">
                                          <p:val>
                                            <p:strVal val="#ppt_w"/>
                                          </p:val>
                                        </p:tav>
                                      </p:tavLst>
                                    </p:anim>
                                    <p:anim calcmode="lin" valueType="num">
                                      <p:cBhvr>
                                        <p:cTn id="97" dur="500" fill="hold"/>
                                        <p:tgtEl>
                                          <p:spTgt spid="58"/>
                                        </p:tgtEl>
                                        <p:attrNameLst>
                                          <p:attrName>ppt_h</p:attrName>
                                        </p:attrNameLst>
                                      </p:cBhvr>
                                      <p:tavLst>
                                        <p:tav tm="0">
                                          <p:val>
                                            <p:fltVal val="0"/>
                                          </p:val>
                                        </p:tav>
                                        <p:tav tm="100000">
                                          <p:val>
                                            <p:strVal val="#ppt_h"/>
                                          </p:val>
                                        </p:tav>
                                      </p:tavLst>
                                    </p:anim>
                                    <p:animEffect transition="in" filter="fade">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9" grpId="0" animBg="1"/>
      <p:bldP spid="59" grpId="0" animBg="1"/>
      <p:bldP spid="61" grpId="0" animBg="1"/>
      <p:bldP spid="62" grpId="0" animBg="1"/>
      <p:bldP spid="63" grpId="0" animBg="1"/>
      <p:bldP spid="29"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86262" y="1048698"/>
            <a:ext cx="2806548" cy="2146338"/>
            <a:chOff x="2209800" y="-507443"/>
            <a:chExt cx="8139112" cy="705961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75656"/>
              <a:ext cx="8139112" cy="4476512"/>
            </a:xfrm>
            <a:prstGeom prst="rect">
              <a:avLst/>
            </a:prstGeom>
          </p:spPr>
        </p:pic>
        <p:grpSp>
          <p:nvGrpSpPr>
            <p:cNvPr id="7" name="Group 6"/>
            <p:cNvGrpSpPr/>
            <p:nvPr/>
          </p:nvGrpSpPr>
          <p:grpSpPr>
            <a:xfrm>
              <a:off x="5043874" y="-507443"/>
              <a:ext cx="3795818" cy="2630478"/>
              <a:chOff x="1995874" y="-444481"/>
              <a:chExt cx="3795818" cy="2630478"/>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95874" y="-444481"/>
                <a:ext cx="2988176" cy="2630478"/>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6410" y="-49426"/>
                <a:ext cx="1615282" cy="1615282"/>
              </a:xfrm>
              <a:prstGeom prst="rect">
                <a:avLst/>
              </a:prstGeom>
            </p:spPr>
          </p:pic>
        </p:grpSp>
      </p:grpSp>
      <p:grpSp>
        <p:nvGrpSpPr>
          <p:cNvPr id="13" name="Group 12"/>
          <p:cNvGrpSpPr/>
          <p:nvPr/>
        </p:nvGrpSpPr>
        <p:grpSpPr>
          <a:xfrm>
            <a:off x="847180" y="3599148"/>
            <a:ext cx="2399903" cy="2519898"/>
            <a:chOff x="1600200" y="1237456"/>
            <a:chExt cx="3796787" cy="3638467"/>
          </a:xfrm>
        </p:grpSpPr>
        <p:grpSp>
          <p:nvGrpSpPr>
            <p:cNvPr id="14" name="Group 13"/>
            <p:cNvGrpSpPr/>
            <p:nvPr/>
          </p:nvGrpSpPr>
          <p:grpSpPr>
            <a:xfrm>
              <a:off x="1600200" y="1237456"/>
              <a:ext cx="3796787" cy="3638467"/>
              <a:chOff x="4290322" y="1516631"/>
              <a:chExt cx="3796787" cy="3638467"/>
            </a:xfrm>
          </p:grpSpPr>
          <p:grpSp>
            <p:nvGrpSpPr>
              <p:cNvPr id="18" name="Group 17"/>
              <p:cNvGrpSpPr/>
              <p:nvPr/>
            </p:nvGrpSpPr>
            <p:grpSpPr>
              <a:xfrm>
                <a:off x="4319382" y="1516631"/>
                <a:ext cx="3767727" cy="3638467"/>
                <a:chOff x="5638800" y="1950692"/>
                <a:chExt cx="5117592" cy="3834384"/>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1950692"/>
                  <a:ext cx="5117592" cy="3834384"/>
                </a:xfrm>
                <a:prstGeom prst="rect">
                  <a:avLst/>
                </a:prstGeom>
                <a:ln>
                  <a:noFill/>
                </a:ln>
                <a:effectLst>
                  <a:softEdge rad="112500"/>
                </a:effec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6661" y="1950693"/>
                  <a:ext cx="1193853" cy="860237"/>
                </a:xfrm>
                <a:prstGeom prst="rect">
                  <a:avLst/>
                </a:prstGeom>
                <a:ln>
                  <a:noFill/>
                </a:ln>
                <a:effectLst>
                  <a:softEdge rad="112500"/>
                </a:effectLst>
              </p:spPr>
            </p:pic>
          </p:grpSp>
          <p:sp>
            <p:nvSpPr>
              <p:cNvPr id="19" name="Rounded Rectangle 18"/>
              <p:cNvSpPr/>
              <p:nvPr/>
            </p:nvSpPr>
            <p:spPr>
              <a:xfrm>
                <a:off x="4290322" y="2678735"/>
                <a:ext cx="3093421" cy="69677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endParaRPr lang="en-GB" sz="2835"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0200" y="3831263"/>
              <a:ext cx="1566207" cy="1044660"/>
            </a:xfrm>
            <a:prstGeom prst="rect">
              <a:avLst/>
            </a:prstGeom>
            <a:ln>
              <a:noFill/>
            </a:ln>
            <a:effectLst>
              <a:softEdge rad="112500"/>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4222" y="3980656"/>
              <a:ext cx="1246865" cy="774263"/>
            </a:xfrm>
            <a:prstGeom prst="rect">
              <a:avLst/>
            </a:prstGeom>
            <a:ln>
              <a:noFill/>
            </a:ln>
            <a:effectLst>
              <a:softEdge rad="112500"/>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9550" y="1567610"/>
              <a:ext cx="1369886" cy="1148102"/>
            </a:xfrm>
            <a:prstGeom prst="rect">
              <a:avLst/>
            </a:prstGeom>
            <a:ln>
              <a:noFill/>
            </a:ln>
            <a:effectLst>
              <a:softEdge rad="112500"/>
            </a:effectLst>
          </p:spPr>
        </p:pic>
      </p:grpSp>
      <p:sp>
        <p:nvSpPr>
          <p:cNvPr id="22" name="Flowchart: Connector 21"/>
          <p:cNvSpPr/>
          <p:nvPr/>
        </p:nvSpPr>
        <p:spPr>
          <a:xfrm>
            <a:off x="3726054" y="3353325"/>
            <a:ext cx="2353263" cy="2399904"/>
          </a:xfrm>
          <a:prstGeom prst="flowChartConnector">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endParaRPr lang="en-GB"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26954" y="3698458"/>
            <a:ext cx="2319544" cy="2360294"/>
          </a:xfrm>
          <a:prstGeom prst="rect">
            <a:avLst/>
          </a:prstGeom>
          <a:ln>
            <a:noFill/>
          </a:ln>
          <a:effectLst>
            <a:outerShdw blurRad="292100" dist="139700" dir="2700000" algn="tl" rotWithShape="0">
              <a:srgbClr val="333333">
                <a:alpha val="65000"/>
              </a:srgbClr>
            </a:outerShdw>
          </a:effectLst>
        </p:spPr>
      </p:pic>
      <p:sp>
        <p:nvSpPr>
          <p:cNvPr id="24" name="Flowchart: Connector 23"/>
          <p:cNvSpPr/>
          <p:nvPr/>
        </p:nvSpPr>
        <p:spPr>
          <a:xfrm>
            <a:off x="3726054" y="3358891"/>
            <a:ext cx="2353263" cy="2399904"/>
          </a:xfrm>
          <a:prstGeom prst="flowChartConnector">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endParaRPr lang="en-GB"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5" name="Flowchart: Connector 24"/>
          <p:cNvSpPr/>
          <p:nvPr/>
        </p:nvSpPr>
        <p:spPr>
          <a:xfrm>
            <a:off x="3698320" y="3372640"/>
            <a:ext cx="2353263" cy="2399904"/>
          </a:xfrm>
          <a:prstGeom prst="flowChartConnector">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endParaRPr lang="en-GB" sz="22598"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6" name="Rounded Rectangle 25"/>
          <p:cNvSpPr/>
          <p:nvPr/>
        </p:nvSpPr>
        <p:spPr>
          <a:xfrm>
            <a:off x="1062840" y="5936399"/>
            <a:ext cx="7679690" cy="98614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তৃতীয়</a:t>
            </a:r>
            <a:r>
              <a:rPr lang="en-US"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a:t>
            </a:r>
            <a:r>
              <a:rPr lang="en-US"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endParaRPr lang="en-GB"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92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45"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ppt_w</p:attrName>
                                        </p:attrNameLst>
                                      </p:cBhvr>
                                      <p:tavLst>
                                        <p:tav tm="0" fmla="#ppt_w*sin(2.5*pi*$)">
                                          <p:val>
                                            <p:fltVal val="0"/>
                                          </p:val>
                                        </p:tav>
                                        <p:tav tm="100000">
                                          <p:val>
                                            <p:fltVal val="1"/>
                                          </p:val>
                                        </p:tav>
                                      </p:tavLst>
                                    </p:anim>
                                    <p:anim calcmode="lin" valueType="num">
                                      <p:cBhvr>
                                        <p:cTn id="39"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81428" y="797440"/>
            <a:ext cx="9025468" cy="36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626" y="2529181"/>
            <a:ext cx="1570663" cy="1661938"/>
          </a:xfrm>
          <a:prstGeom prst="rect">
            <a:avLst/>
          </a:prstGeom>
          <a:ln>
            <a:noFill/>
          </a:ln>
          <a:effectLst>
            <a:outerShdw blurRad="292100" dist="139700" dir="2700000" algn="tl" rotWithShape="0">
              <a:srgbClr val="333333">
                <a:alpha val="65000"/>
              </a:srgbClr>
            </a:outerShdw>
          </a:effectLst>
        </p:spPr>
      </p:pic>
      <p:cxnSp>
        <p:nvCxnSpPr>
          <p:cNvPr id="25" name="Straight Arrow Connector 24"/>
          <p:cNvCxnSpPr/>
          <p:nvPr/>
        </p:nvCxnSpPr>
        <p:spPr>
          <a:xfrm flipH="1" flipV="1">
            <a:off x="3210021" y="2041838"/>
            <a:ext cx="1047329" cy="640797"/>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692" y="1036339"/>
            <a:ext cx="1696829" cy="1561345"/>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27" name="Straight Arrow Connector 26"/>
          <p:cNvCxnSpPr/>
          <p:nvPr/>
        </p:nvCxnSpPr>
        <p:spPr>
          <a:xfrm flipH="1" flipV="1">
            <a:off x="4196244" y="1552963"/>
            <a:ext cx="401992" cy="976218"/>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2013" y="224794"/>
            <a:ext cx="1627225" cy="1394819"/>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29" name="Straight Arrow Connector 28"/>
          <p:cNvCxnSpPr/>
          <p:nvPr/>
        </p:nvCxnSpPr>
        <p:spPr>
          <a:xfrm flipV="1">
            <a:off x="5053300" y="1630952"/>
            <a:ext cx="519012" cy="898229"/>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3300" y="192898"/>
            <a:ext cx="1542224" cy="1535365"/>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1" name="Straight Arrow Connector 30"/>
          <p:cNvCxnSpPr/>
          <p:nvPr/>
        </p:nvCxnSpPr>
        <p:spPr>
          <a:xfrm flipV="1">
            <a:off x="5337835" y="2129399"/>
            <a:ext cx="1488194" cy="722838"/>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5524" y="867420"/>
            <a:ext cx="1783389" cy="1746065"/>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3" name="Straight Arrow Connector 32"/>
          <p:cNvCxnSpPr/>
          <p:nvPr/>
        </p:nvCxnSpPr>
        <p:spPr>
          <a:xfrm flipH="1" flipV="1">
            <a:off x="2066474" y="3219005"/>
            <a:ext cx="1960061" cy="138673"/>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091" y="2308117"/>
            <a:ext cx="1674175" cy="1699828"/>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5" name="Straight Arrow Connector 34"/>
          <p:cNvCxnSpPr/>
          <p:nvPr/>
        </p:nvCxnSpPr>
        <p:spPr>
          <a:xfrm flipH="1">
            <a:off x="2066474" y="3774685"/>
            <a:ext cx="2017755" cy="903777"/>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434" y="4191119"/>
            <a:ext cx="1693040" cy="1804173"/>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7" name="Straight Arrow Connector 36"/>
          <p:cNvCxnSpPr/>
          <p:nvPr/>
        </p:nvCxnSpPr>
        <p:spPr>
          <a:xfrm flipV="1">
            <a:off x="5526945" y="3339579"/>
            <a:ext cx="2137158" cy="106103"/>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0517" y="2529181"/>
            <a:ext cx="1631503" cy="1695175"/>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39" name="Straight Arrow Connector 38"/>
          <p:cNvCxnSpPr/>
          <p:nvPr/>
        </p:nvCxnSpPr>
        <p:spPr>
          <a:xfrm>
            <a:off x="5423033" y="3786748"/>
            <a:ext cx="2187484" cy="891714"/>
          </a:xfrm>
          <a:prstGeom prst="straightConnector1">
            <a:avLst/>
          </a:prstGeom>
          <a:ln w="889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0517" y="4301093"/>
            <a:ext cx="1685089" cy="1659209"/>
          </a:xfrm>
          <a:prstGeom prst="ellipse">
            <a:avLst/>
          </a:prstGeom>
          <a:ln w="1016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1" name="Rounded Rectangle 40"/>
          <p:cNvSpPr/>
          <p:nvPr/>
        </p:nvSpPr>
        <p:spPr>
          <a:xfrm>
            <a:off x="281428" y="5992074"/>
            <a:ext cx="9185656" cy="98614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সুষ্ঠভাবে</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তাদের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দায়িত্ব</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জনগণ</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তাদের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আনুগত্য</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প্রকাশ</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195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6" presetClass="entr" presetSubtype="21" repeatCount="indefinite"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1000"/>
                                        <p:tgtEl>
                                          <p:spTgt spid="2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2000"/>
                            </p:stCondLst>
                            <p:childTnLst>
                              <p:par>
                                <p:cTn id="21" presetID="16" presetClass="entr" presetSubtype="21" repeatCount="indefinite"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1000"/>
                                        <p:tgtEl>
                                          <p:spTgt spid="27"/>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3500"/>
                            </p:stCondLst>
                            <p:childTnLst>
                              <p:par>
                                <p:cTn id="31" presetID="16" presetClass="entr" presetSubtype="21" repeatCount="indefinite"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1000"/>
                                        <p:tgtEl>
                                          <p:spTgt spid="29"/>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5000"/>
                            </p:stCondLst>
                            <p:childTnLst>
                              <p:par>
                                <p:cTn id="41" presetID="16" presetClass="entr" presetSubtype="21" repeatCount="indefinite"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1000"/>
                                        <p:tgtEl>
                                          <p:spTgt spid="31"/>
                                        </p:tgtEl>
                                      </p:cBhvr>
                                    </p:animEffect>
                                  </p:childTnLst>
                                </p:cTn>
                              </p:par>
                            </p:childTnLst>
                          </p:cTn>
                        </p:par>
                        <p:par>
                          <p:cTn id="44" fill="hold">
                            <p:stCondLst>
                              <p:cond delay="6000"/>
                            </p:stCondLst>
                            <p:childTnLst>
                              <p:par>
                                <p:cTn id="45" presetID="53" presetClass="entr" presetSubtype="16"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6500"/>
                            </p:stCondLst>
                            <p:childTnLst>
                              <p:par>
                                <p:cTn id="51" presetID="16" presetClass="entr" presetSubtype="21" repeatCount="indefinite"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1000"/>
                                        <p:tgtEl>
                                          <p:spTgt spid="33"/>
                                        </p:tgtEl>
                                      </p:cBhvr>
                                    </p:animEffect>
                                  </p:childTnLst>
                                </p:cTn>
                              </p:par>
                            </p:childTnLst>
                          </p:cTn>
                        </p:par>
                        <p:par>
                          <p:cTn id="54" fill="hold">
                            <p:stCondLst>
                              <p:cond delay="7500"/>
                            </p:stCondLst>
                            <p:childTnLst>
                              <p:par>
                                <p:cTn id="55" presetID="53" presetClass="entr" presetSubtype="16"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8000"/>
                            </p:stCondLst>
                            <p:childTnLst>
                              <p:par>
                                <p:cTn id="61" presetID="16" presetClass="entr" presetSubtype="21" repeatCount="indefinite"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arn(inVertical)">
                                      <p:cBhvr>
                                        <p:cTn id="63" dur="1000"/>
                                        <p:tgtEl>
                                          <p:spTgt spid="35"/>
                                        </p:tgtEl>
                                      </p:cBhvr>
                                    </p:animEffect>
                                  </p:childTnLst>
                                </p:cTn>
                              </p:par>
                            </p:childTnLst>
                          </p:cTn>
                        </p:par>
                        <p:par>
                          <p:cTn id="64" fill="hold">
                            <p:stCondLst>
                              <p:cond delay="9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par>
                          <p:cTn id="70" fill="hold">
                            <p:stCondLst>
                              <p:cond delay="9500"/>
                            </p:stCondLst>
                            <p:childTnLst>
                              <p:par>
                                <p:cTn id="71" presetID="16" presetClass="entr" presetSubtype="21" repeatCount="indefinite"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1000"/>
                                        <p:tgtEl>
                                          <p:spTgt spid="37"/>
                                        </p:tgtEl>
                                      </p:cBhvr>
                                    </p:animEffect>
                                  </p:childTnLst>
                                </p:cTn>
                              </p:par>
                            </p:childTnLst>
                          </p:cTn>
                        </p:par>
                        <p:par>
                          <p:cTn id="74" fill="hold">
                            <p:stCondLst>
                              <p:cond delay="10500"/>
                            </p:stCondLst>
                            <p:childTnLst>
                              <p:par>
                                <p:cTn id="75" presetID="53" presetClass="entr" presetSubtype="16"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1000"/>
                            </p:stCondLst>
                            <p:childTnLst>
                              <p:par>
                                <p:cTn id="81" presetID="16" presetClass="entr" presetSubtype="21" repeatCount="indefinite"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1000"/>
                                        <p:tgtEl>
                                          <p:spTgt spid="39"/>
                                        </p:tgtEl>
                                      </p:cBhvr>
                                    </p:animEffect>
                                  </p:childTnLst>
                                </p:cTn>
                              </p:par>
                            </p:childTnLst>
                          </p:cTn>
                        </p:par>
                        <p:par>
                          <p:cTn id="84" fill="hold">
                            <p:stCondLst>
                              <p:cond delay="12000"/>
                            </p:stCondLst>
                            <p:childTnLst>
                              <p:par>
                                <p:cTn id="85" presetID="53" presetClass="entr" presetSubtype="16"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ounded Rectangle 152"/>
          <p:cNvSpPr/>
          <p:nvPr/>
        </p:nvSpPr>
        <p:spPr>
          <a:xfrm>
            <a:off x="304006" y="327816"/>
            <a:ext cx="8991600" cy="41561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সর্বশ্রেষ্ঠ</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কোনটি</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55" name="Group 154"/>
          <p:cNvGrpSpPr/>
          <p:nvPr/>
        </p:nvGrpSpPr>
        <p:grpSpPr>
          <a:xfrm>
            <a:off x="913606" y="951345"/>
            <a:ext cx="7696200" cy="5029200"/>
            <a:chOff x="520268" y="1446253"/>
            <a:chExt cx="8865603" cy="4757439"/>
          </a:xfrm>
        </p:grpSpPr>
        <p:grpSp>
          <p:nvGrpSpPr>
            <p:cNvPr id="157" name="Group 156"/>
            <p:cNvGrpSpPr/>
            <p:nvPr/>
          </p:nvGrpSpPr>
          <p:grpSpPr>
            <a:xfrm>
              <a:off x="520268" y="3762724"/>
              <a:ext cx="2723030" cy="2440968"/>
              <a:chOff x="660767" y="3806760"/>
              <a:chExt cx="3458388" cy="3100155"/>
            </a:xfrm>
          </p:grpSpPr>
          <p:pic>
            <p:nvPicPr>
              <p:cNvPr id="231" name="Picture 2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7" y="4215419"/>
                <a:ext cx="3394680" cy="2691496"/>
              </a:xfrm>
              <a:prstGeom prst="ellipse">
                <a:avLst/>
              </a:prstGeom>
              <a:ln>
                <a:noFill/>
              </a:ln>
              <a:effectLst>
                <a:softEdge rad="112500"/>
              </a:effectLst>
            </p:spPr>
          </p:pic>
          <p:pic>
            <p:nvPicPr>
              <p:cNvPr id="232" name="Picture 2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303" y="3806760"/>
                <a:ext cx="1825852" cy="1296760"/>
              </a:xfrm>
              <a:prstGeom prst="ellipse">
                <a:avLst/>
              </a:prstGeom>
              <a:ln>
                <a:noFill/>
              </a:ln>
              <a:effectLst>
                <a:softEdge rad="112500"/>
              </a:effectLst>
            </p:spPr>
          </p:pic>
        </p:grpSp>
        <p:grpSp>
          <p:nvGrpSpPr>
            <p:cNvPr id="158" name="Group 157"/>
            <p:cNvGrpSpPr/>
            <p:nvPr/>
          </p:nvGrpSpPr>
          <p:grpSpPr>
            <a:xfrm>
              <a:off x="6789563" y="3423700"/>
              <a:ext cx="2596308" cy="2487559"/>
              <a:chOff x="8623093" y="3376183"/>
              <a:chExt cx="3297444" cy="3159327"/>
            </a:xfrm>
          </p:grpSpPr>
          <p:pic>
            <p:nvPicPr>
              <p:cNvPr id="229" name="Picture 2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9721" y="3376183"/>
                <a:ext cx="3140816" cy="3159327"/>
              </a:xfrm>
              <a:prstGeom prst="ellipse">
                <a:avLst/>
              </a:prstGeom>
              <a:ln>
                <a:noFill/>
              </a:ln>
              <a:effectLst>
                <a:softEdge rad="112500"/>
              </a:effectLst>
            </p:spPr>
          </p:pic>
          <p:pic>
            <p:nvPicPr>
              <p:cNvPr id="230" name="Picture 2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3093" y="3619783"/>
                <a:ext cx="1949739" cy="1905000"/>
              </a:xfrm>
              <a:prstGeom prst="ellipse">
                <a:avLst/>
              </a:prstGeom>
              <a:ln>
                <a:noFill/>
              </a:ln>
              <a:effectLst>
                <a:softEdge rad="112500"/>
              </a:effectLst>
            </p:spPr>
          </p:pic>
        </p:grpSp>
        <p:grpSp>
          <p:nvGrpSpPr>
            <p:cNvPr id="159" name="Group 158"/>
            <p:cNvGrpSpPr/>
            <p:nvPr/>
          </p:nvGrpSpPr>
          <p:grpSpPr>
            <a:xfrm>
              <a:off x="574023" y="1446253"/>
              <a:ext cx="2287748" cy="2564130"/>
              <a:chOff x="729039" y="864723"/>
              <a:chExt cx="2905557" cy="3256577"/>
            </a:xfrm>
          </p:grpSpPr>
          <p:pic>
            <p:nvPicPr>
              <p:cNvPr id="227" name="Picture 2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039" y="864723"/>
                <a:ext cx="2905557" cy="3256577"/>
              </a:xfrm>
              <a:prstGeom prst="ellipse">
                <a:avLst/>
              </a:prstGeom>
              <a:ln>
                <a:noFill/>
              </a:ln>
              <a:effectLst>
                <a:softEdge rad="112500"/>
              </a:effectLst>
            </p:spPr>
          </p:pic>
          <p:pic>
            <p:nvPicPr>
              <p:cNvPr id="228" name="Picture 2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1238" y="1491661"/>
                <a:ext cx="1361525" cy="1735391"/>
              </a:xfrm>
              <a:prstGeom prst="ellipse">
                <a:avLst/>
              </a:prstGeom>
              <a:ln>
                <a:noFill/>
              </a:ln>
              <a:effectLst>
                <a:softEdge rad="112500"/>
              </a:effectLst>
            </p:spPr>
          </p:pic>
        </p:grpSp>
        <p:grpSp>
          <p:nvGrpSpPr>
            <p:cNvPr id="160" name="Group 159"/>
            <p:cNvGrpSpPr/>
            <p:nvPr/>
          </p:nvGrpSpPr>
          <p:grpSpPr>
            <a:xfrm>
              <a:off x="6186773" y="1446253"/>
              <a:ext cx="2474025" cy="2197670"/>
              <a:chOff x="7857519" y="864723"/>
              <a:chExt cx="3142138" cy="2791154"/>
            </a:xfrm>
          </p:grpSpPr>
          <p:pic>
            <p:nvPicPr>
              <p:cNvPr id="225" name="Picture 2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9352" y="864723"/>
                <a:ext cx="2820305" cy="2791154"/>
              </a:xfrm>
              <a:prstGeom prst="ellipse">
                <a:avLst/>
              </a:prstGeom>
              <a:ln>
                <a:noFill/>
              </a:ln>
              <a:effectLst>
                <a:softEdge rad="112500"/>
              </a:effectLst>
            </p:spPr>
          </p:pic>
          <p:pic>
            <p:nvPicPr>
              <p:cNvPr id="226" name="Picture 2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857519" y="1064165"/>
                <a:ext cx="1192399" cy="1735391"/>
              </a:xfrm>
              <a:prstGeom prst="ellipse">
                <a:avLst/>
              </a:prstGeom>
              <a:ln>
                <a:noFill/>
              </a:ln>
              <a:effectLst>
                <a:softEdge rad="112500"/>
              </a:effectLst>
            </p:spPr>
          </p:pic>
        </p:grpSp>
        <p:sp>
          <p:nvSpPr>
            <p:cNvPr id="161" name="Freeform 160"/>
            <p:cNvSpPr/>
            <p:nvPr/>
          </p:nvSpPr>
          <p:spPr>
            <a:xfrm>
              <a:off x="3174934" y="1957845"/>
              <a:ext cx="3646768" cy="3874664"/>
            </a:xfrm>
            <a:custGeom>
              <a:avLst/>
              <a:gdLst>
                <a:gd name="connsiteX0" fmla="*/ 200147 w 4374821"/>
                <a:gd name="connsiteY0" fmla="*/ 28575 h 4702602"/>
                <a:gd name="connsiteX1" fmla="*/ 214434 w 4374821"/>
                <a:gd name="connsiteY1" fmla="*/ 214312 h 4702602"/>
                <a:gd name="connsiteX2" fmla="*/ 257297 w 4374821"/>
                <a:gd name="connsiteY2" fmla="*/ 257175 h 4702602"/>
                <a:gd name="connsiteX3" fmla="*/ 243009 w 4374821"/>
                <a:gd name="connsiteY3" fmla="*/ 300037 h 4702602"/>
                <a:gd name="connsiteX4" fmla="*/ 157284 w 4374821"/>
                <a:gd name="connsiteY4" fmla="*/ 328612 h 4702602"/>
                <a:gd name="connsiteX5" fmla="*/ 114422 w 4374821"/>
                <a:gd name="connsiteY5" fmla="*/ 371475 h 4702602"/>
                <a:gd name="connsiteX6" fmla="*/ 71559 w 4374821"/>
                <a:gd name="connsiteY6" fmla="*/ 385762 h 4702602"/>
                <a:gd name="connsiteX7" fmla="*/ 14409 w 4374821"/>
                <a:gd name="connsiteY7" fmla="*/ 471487 h 4702602"/>
                <a:gd name="connsiteX8" fmla="*/ 122 w 4374821"/>
                <a:gd name="connsiteY8" fmla="*/ 514350 h 4702602"/>
                <a:gd name="connsiteX9" fmla="*/ 14409 w 4374821"/>
                <a:gd name="connsiteY9" fmla="*/ 757237 h 4702602"/>
                <a:gd name="connsiteX10" fmla="*/ 100134 w 4374821"/>
                <a:gd name="connsiteY10" fmla="*/ 800100 h 4702602"/>
                <a:gd name="connsiteX11" fmla="*/ 142997 w 4374821"/>
                <a:gd name="connsiteY11" fmla="*/ 828675 h 4702602"/>
                <a:gd name="connsiteX12" fmla="*/ 243009 w 4374821"/>
                <a:gd name="connsiteY12" fmla="*/ 857250 h 4702602"/>
                <a:gd name="connsiteX13" fmla="*/ 285872 w 4374821"/>
                <a:gd name="connsiteY13" fmla="*/ 871537 h 4702602"/>
                <a:gd name="connsiteX14" fmla="*/ 357309 w 4374821"/>
                <a:gd name="connsiteY14" fmla="*/ 942975 h 4702602"/>
                <a:gd name="connsiteX15" fmla="*/ 443034 w 4374821"/>
                <a:gd name="connsiteY15" fmla="*/ 1000125 h 4702602"/>
                <a:gd name="connsiteX16" fmla="*/ 700209 w 4374821"/>
                <a:gd name="connsiteY16" fmla="*/ 1028700 h 4702602"/>
                <a:gd name="connsiteX17" fmla="*/ 743072 w 4374821"/>
                <a:gd name="connsiteY17" fmla="*/ 1057275 h 4702602"/>
                <a:gd name="connsiteX18" fmla="*/ 728784 w 4374821"/>
                <a:gd name="connsiteY18" fmla="*/ 1200150 h 4702602"/>
                <a:gd name="connsiteX19" fmla="*/ 643059 w 4374821"/>
                <a:gd name="connsiteY19" fmla="*/ 1214437 h 4702602"/>
                <a:gd name="connsiteX20" fmla="*/ 471609 w 4374821"/>
                <a:gd name="connsiteY20" fmla="*/ 1243012 h 4702602"/>
                <a:gd name="connsiteX21" fmla="*/ 385884 w 4374821"/>
                <a:gd name="connsiteY21" fmla="*/ 1285875 h 4702602"/>
                <a:gd name="connsiteX22" fmla="*/ 343022 w 4374821"/>
                <a:gd name="connsiteY22" fmla="*/ 1385887 h 4702602"/>
                <a:gd name="connsiteX23" fmla="*/ 328734 w 4374821"/>
                <a:gd name="connsiteY23" fmla="*/ 1428750 h 4702602"/>
                <a:gd name="connsiteX24" fmla="*/ 157284 w 4374821"/>
                <a:gd name="connsiteY24" fmla="*/ 1514475 h 4702602"/>
                <a:gd name="connsiteX25" fmla="*/ 85847 w 4374821"/>
                <a:gd name="connsiteY25" fmla="*/ 1543050 h 4702602"/>
                <a:gd name="connsiteX26" fmla="*/ 128709 w 4374821"/>
                <a:gd name="connsiteY26" fmla="*/ 1800225 h 4702602"/>
                <a:gd name="connsiteX27" fmla="*/ 171572 w 4374821"/>
                <a:gd name="connsiteY27" fmla="*/ 1885950 h 4702602"/>
                <a:gd name="connsiteX28" fmla="*/ 285872 w 4374821"/>
                <a:gd name="connsiteY28" fmla="*/ 1928812 h 4702602"/>
                <a:gd name="connsiteX29" fmla="*/ 371597 w 4374821"/>
                <a:gd name="connsiteY29" fmla="*/ 1957387 h 4702602"/>
                <a:gd name="connsiteX30" fmla="*/ 457322 w 4374821"/>
                <a:gd name="connsiteY30" fmla="*/ 1985962 h 4702602"/>
                <a:gd name="connsiteX31" fmla="*/ 500184 w 4374821"/>
                <a:gd name="connsiteY31" fmla="*/ 2000250 h 4702602"/>
                <a:gd name="connsiteX32" fmla="*/ 585909 w 4374821"/>
                <a:gd name="connsiteY32" fmla="*/ 2043112 h 4702602"/>
                <a:gd name="connsiteX33" fmla="*/ 643059 w 4374821"/>
                <a:gd name="connsiteY33" fmla="*/ 2128837 h 4702602"/>
                <a:gd name="connsiteX34" fmla="*/ 685922 w 4374821"/>
                <a:gd name="connsiteY34" fmla="*/ 2228850 h 4702602"/>
                <a:gd name="connsiteX35" fmla="*/ 671634 w 4374821"/>
                <a:gd name="connsiteY35" fmla="*/ 2343150 h 4702602"/>
                <a:gd name="connsiteX36" fmla="*/ 628772 w 4374821"/>
                <a:gd name="connsiteY36" fmla="*/ 2371725 h 4702602"/>
                <a:gd name="connsiteX37" fmla="*/ 543047 w 4374821"/>
                <a:gd name="connsiteY37" fmla="*/ 2443162 h 4702602"/>
                <a:gd name="connsiteX38" fmla="*/ 557334 w 4374821"/>
                <a:gd name="connsiteY38" fmla="*/ 2514600 h 4702602"/>
                <a:gd name="connsiteX39" fmla="*/ 657347 w 4374821"/>
                <a:gd name="connsiteY39" fmla="*/ 2643187 h 4702602"/>
                <a:gd name="connsiteX40" fmla="*/ 743072 w 4374821"/>
                <a:gd name="connsiteY40" fmla="*/ 2700337 h 4702602"/>
                <a:gd name="connsiteX41" fmla="*/ 757359 w 4374821"/>
                <a:gd name="connsiteY41" fmla="*/ 2914650 h 4702602"/>
                <a:gd name="connsiteX42" fmla="*/ 843084 w 4374821"/>
                <a:gd name="connsiteY42" fmla="*/ 2943225 h 4702602"/>
                <a:gd name="connsiteX43" fmla="*/ 885947 w 4374821"/>
                <a:gd name="connsiteY43" fmla="*/ 2957512 h 4702602"/>
                <a:gd name="connsiteX44" fmla="*/ 885947 w 4374821"/>
                <a:gd name="connsiteY44" fmla="*/ 3057525 h 4702602"/>
                <a:gd name="connsiteX45" fmla="*/ 914522 w 4374821"/>
                <a:gd name="connsiteY45" fmla="*/ 3271837 h 4702602"/>
                <a:gd name="connsiteX46" fmla="*/ 943097 w 4374821"/>
                <a:gd name="connsiteY46" fmla="*/ 3314700 h 4702602"/>
                <a:gd name="connsiteX47" fmla="*/ 971672 w 4374821"/>
                <a:gd name="connsiteY47" fmla="*/ 3400425 h 4702602"/>
                <a:gd name="connsiteX48" fmla="*/ 1000247 w 4374821"/>
                <a:gd name="connsiteY48" fmla="*/ 3529012 h 4702602"/>
                <a:gd name="connsiteX49" fmla="*/ 1014534 w 4374821"/>
                <a:gd name="connsiteY49" fmla="*/ 3629025 h 4702602"/>
                <a:gd name="connsiteX50" fmla="*/ 1028822 w 4374821"/>
                <a:gd name="connsiteY50" fmla="*/ 3757612 h 4702602"/>
                <a:gd name="connsiteX51" fmla="*/ 1057397 w 4374821"/>
                <a:gd name="connsiteY51" fmla="*/ 3800475 h 4702602"/>
                <a:gd name="connsiteX52" fmla="*/ 1071684 w 4374821"/>
                <a:gd name="connsiteY52" fmla="*/ 3843337 h 4702602"/>
                <a:gd name="connsiteX53" fmla="*/ 1100259 w 4374821"/>
                <a:gd name="connsiteY53" fmla="*/ 3886200 h 4702602"/>
                <a:gd name="connsiteX54" fmla="*/ 1143122 w 4374821"/>
                <a:gd name="connsiteY54" fmla="*/ 4043362 h 4702602"/>
                <a:gd name="connsiteX55" fmla="*/ 1185984 w 4374821"/>
                <a:gd name="connsiteY55" fmla="*/ 4071937 h 4702602"/>
                <a:gd name="connsiteX56" fmla="*/ 1200272 w 4374821"/>
                <a:gd name="connsiteY56" fmla="*/ 4114800 h 4702602"/>
                <a:gd name="connsiteX57" fmla="*/ 1285997 w 4374821"/>
                <a:gd name="connsiteY57" fmla="*/ 4157662 h 4702602"/>
                <a:gd name="connsiteX58" fmla="*/ 1314572 w 4374821"/>
                <a:gd name="connsiteY58" fmla="*/ 4200525 h 4702602"/>
                <a:gd name="connsiteX59" fmla="*/ 1386009 w 4374821"/>
                <a:gd name="connsiteY59" fmla="*/ 4086225 h 4702602"/>
                <a:gd name="connsiteX60" fmla="*/ 1428872 w 4374821"/>
                <a:gd name="connsiteY60" fmla="*/ 4100512 h 4702602"/>
                <a:gd name="connsiteX61" fmla="*/ 1514597 w 4374821"/>
                <a:gd name="connsiteY61" fmla="*/ 4157662 h 4702602"/>
                <a:gd name="connsiteX62" fmla="*/ 1614609 w 4374821"/>
                <a:gd name="connsiteY62" fmla="*/ 4143375 h 4702602"/>
                <a:gd name="connsiteX63" fmla="*/ 1714622 w 4374821"/>
                <a:gd name="connsiteY63" fmla="*/ 4043362 h 4702602"/>
                <a:gd name="connsiteX64" fmla="*/ 1757484 w 4374821"/>
                <a:gd name="connsiteY64" fmla="*/ 4014787 h 4702602"/>
                <a:gd name="connsiteX65" fmla="*/ 1786059 w 4374821"/>
                <a:gd name="connsiteY65" fmla="*/ 3971925 h 4702602"/>
                <a:gd name="connsiteX66" fmla="*/ 1800347 w 4374821"/>
                <a:gd name="connsiteY66" fmla="*/ 3929062 h 4702602"/>
                <a:gd name="connsiteX67" fmla="*/ 1843209 w 4374821"/>
                <a:gd name="connsiteY67" fmla="*/ 3886200 h 4702602"/>
                <a:gd name="connsiteX68" fmla="*/ 1871784 w 4374821"/>
                <a:gd name="connsiteY68" fmla="*/ 3843337 h 4702602"/>
                <a:gd name="connsiteX69" fmla="*/ 1943222 w 4374821"/>
                <a:gd name="connsiteY69" fmla="*/ 3857625 h 4702602"/>
                <a:gd name="connsiteX70" fmla="*/ 1957509 w 4374821"/>
                <a:gd name="connsiteY70" fmla="*/ 3900487 h 4702602"/>
                <a:gd name="connsiteX71" fmla="*/ 1986084 w 4374821"/>
                <a:gd name="connsiteY71" fmla="*/ 3943350 h 4702602"/>
                <a:gd name="connsiteX72" fmla="*/ 2071809 w 4374821"/>
                <a:gd name="connsiteY72" fmla="*/ 4000500 h 4702602"/>
                <a:gd name="connsiteX73" fmla="*/ 2128959 w 4374821"/>
                <a:gd name="connsiteY73" fmla="*/ 3986212 h 4702602"/>
                <a:gd name="connsiteX74" fmla="*/ 2171822 w 4374821"/>
                <a:gd name="connsiteY74" fmla="*/ 3900487 h 4702602"/>
                <a:gd name="connsiteX75" fmla="*/ 2200397 w 4374821"/>
                <a:gd name="connsiteY75" fmla="*/ 3786187 h 4702602"/>
                <a:gd name="connsiteX76" fmla="*/ 2243259 w 4374821"/>
                <a:gd name="connsiteY76" fmla="*/ 3757612 h 4702602"/>
                <a:gd name="connsiteX77" fmla="*/ 2271834 w 4374821"/>
                <a:gd name="connsiteY77" fmla="*/ 3700462 h 4702602"/>
                <a:gd name="connsiteX78" fmla="*/ 2286122 w 4374821"/>
                <a:gd name="connsiteY78" fmla="*/ 3657600 h 4702602"/>
                <a:gd name="connsiteX79" fmla="*/ 2328984 w 4374821"/>
                <a:gd name="connsiteY79" fmla="*/ 3614737 h 4702602"/>
                <a:gd name="connsiteX80" fmla="*/ 2357559 w 4374821"/>
                <a:gd name="connsiteY80" fmla="*/ 3571875 h 4702602"/>
                <a:gd name="connsiteX81" fmla="*/ 2471859 w 4374821"/>
                <a:gd name="connsiteY81" fmla="*/ 3514725 h 4702602"/>
                <a:gd name="connsiteX82" fmla="*/ 2486147 w 4374821"/>
                <a:gd name="connsiteY82" fmla="*/ 3557587 h 4702602"/>
                <a:gd name="connsiteX83" fmla="*/ 2500434 w 4374821"/>
                <a:gd name="connsiteY83" fmla="*/ 3643312 h 4702602"/>
                <a:gd name="connsiteX84" fmla="*/ 2586159 w 4374821"/>
                <a:gd name="connsiteY84" fmla="*/ 3714750 h 4702602"/>
                <a:gd name="connsiteX85" fmla="*/ 2643309 w 4374821"/>
                <a:gd name="connsiteY85" fmla="*/ 3386137 h 4702602"/>
                <a:gd name="connsiteX86" fmla="*/ 2671884 w 4374821"/>
                <a:gd name="connsiteY86" fmla="*/ 3300412 h 4702602"/>
                <a:gd name="connsiteX87" fmla="*/ 2771897 w 4374821"/>
                <a:gd name="connsiteY87" fmla="*/ 3314700 h 4702602"/>
                <a:gd name="connsiteX88" fmla="*/ 2829047 w 4374821"/>
                <a:gd name="connsiteY88" fmla="*/ 3671887 h 4702602"/>
                <a:gd name="connsiteX89" fmla="*/ 2886197 w 4374821"/>
                <a:gd name="connsiteY89" fmla="*/ 3643312 h 4702602"/>
                <a:gd name="connsiteX90" fmla="*/ 2914772 w 4374821"/>
                <a:gd name="connsiteY90" fmla="*/ 3586162 h 4702602"/>
                <a:gd name="connsiteX91" fmla="*/ 2900484 w 4374821"/>
                <a:gd name="connsiteY91" fmla="*/ 3400425 h 4702602"/>
                <a:gd name="connsiteX92" fmla="*/ 2871909 w 4374821"/>
                <a:gd name="connsiteY92" fmla="*/ 3343275 h 4702602"/>
                <a:gd name="connsiteX93" fmla="*/ 2857622 w 4374821"/>
                <a:gd name="connsiteY93" fmla="*/ 3300412 h 4702602"/>
                <a:gd name="connsiteX94" fmla="*/ 2886197 w 4374821"/>
                <a:gd name="connsiteY94" fmla="*/ 3214687 h 4702602"/>
                <a:gd name="connsiteX95" fmla="*/ 2900484 w 4374821"/>
                <a:gd name="connsiteY95" fmla="*/ 3157537 h 4702602"/>
                <a:gd name="connsiteX96" fmla="*/ 3014784 w 4374821"/>
                <a:gd name="connsiteY96" fmla="*/ 3114675 h 4702602"/>
                <a:gd name="connsiteX97" fmla="*/ 3043359 w 4374821"/>
                <a:gd name="connsiteY97" fmla="*/ 3314700 h 4702602"/>
                <a:gd name="connsiteX98" fmla="*/ 3057647 w 4374821"/>
                <a:gd name="connsiteY98" fmla="*/ 3357562 h 4702602"/>
                <a:gd name="connsiteX99" fmla="*/ 3071934 w 4374821"/>
                <a:gd name="connsiteY99" fmla="*/ 3429000 h 4702602"/>
                <a:gd name="connsiteX100" fmla="*/ 3114797 w 4374821"/>
                <a:gd name="connsiteY100" fmla="*/ 3457575 h 4702602"/>
                <a:gd name="connsiteX101" fmla="*/ 3200522 w 4374821"/>
                <a:gd name="connsiteY101" fmla="*/ 3443287 h 4702602"/>
                <a:gd name="connsiteX102" fmla="*/ 3214809 w 4374821"/>
                <a:gd name="connsiteY102" fmla="*/ 3400425 h 4702602"/>
                <a:gd name="connsiteX103" fmla="*/ 3229097 w 4374821"/>
                <a:gd name="connsiteY103" fmla="*/ 3343275 h 4702602"/>
                <a:gd name="connsiteX104" fmla="*/ 3214809 w 4374821"/>
                <a:gd name="connsiteY104" fmla="*/ 3243262 h 4702602"/>
                <a:gd name="connsiteX105" fmla="*/ 3186234 w 4374821"/>
                <a:gd name="connsiteY105" fmla="*/ 3157537 h 4702602"/>
                <a:gd name="connsiteX106" fmla="*/ 3243384 w 4374821"/>
                <a:gd name="connsiteY106" fmla="*/ 3200400 h 4702602"/>
                <a:gd name="connsiteX107" fmla="*/ 3286247 w 4374821"/>
                <a:gd name="connsiteY107" fmla="*/ 3228975 h 4702602"/>
                <a:gd name="connsiteX108" fmla="*/ 3357684 w 4374821"/>
                <a:gd name="connsiteY108" fmla="*/ 3314700 h 4702602"/>
                <a:gd name="connsiteX109" fmla="*/ 3371972 w 4374821"/>
                <a:gd name="connsiteY109" fmla="*/ 3357562 h 4702602"/>
                <a:gd name="connsiteX110" fmla="*/ 3386259 w 4374821"/>
                <a:gd name="connsiteY110" fmla="*/ 3586162 h 4702602"/>
                <a:gd name="connsiteX111" fmla="*/ 3400547 w 4374821"/>
                <a:gd name="connsiteY111" fmla="*/ 3629025 h 4702602"/>
                <a:gd name="connsiteX112" fmla="*/ 3443409 w 4374821"/>
                <a:gd name="connsiteY112" fmla="*/ 3771900 h 4702602"/>
                <a:gd name="connsiteX113" fmla="*/ 3486272 w 4374821"/>
                <a:gd name="connsiteY113" fmla="*/ 3886200 h 4702602"/>
                <a:gd name="connsiteX114" fmla="*/ 3529134 w 4374821"/>
                <a:gd name="connsiteY114" fmla="*/ 3914775 h 4702602"/>
                <a:gd name="connsiteX115" fmla="*/ 3543422 w 4374821"/>
                <a:gd name="connsiteY115" fmla="*/ 3957637 h 4702602"/>
                <a:gd name="connsiteX116" fmla="*/ 3571997 w 4374821"/>
                <a:gd name="connsiteY116" fmla="*/ 4000500 h 4702602"/>
                <a:gd name="connsiteX117" fmla="*/ 3586284 w 4374821"/>
                <a:gd name="connsiteY117" fmla="*/ 4057650 h 4702602"/>
                <a:gd name="connsiteX118" fmla="*/ 3614859 w 4374821"/>
                <a:gd name="connsiteY118" fmla="*/ 4114800 h 4702602"/>
                <a:gd name="connsiteX119" fmla="*/ 3657722 w 4374821"/>
                <a:gd name="connsiteY119" fmla="*/ 4200525 h 4702602"/>
                <a:gd name="connsiteX120" fmla="*/ 3686297 w 4374821"/>
                <a:gd name="connsiteY120" fmla="*/ 4286250 h 4702602"/>
                <a:gd name="connsiteX121" fmla="*/ 3800597 w 4374821"/>
                <a:gd name="connsiteY121" fmla="*/ 4429125 h 4702602"/>
                <a:gd name="connsiteX122" fmla="*/ 3872034 w 4374821"/>
                <a:gd name="connsiteY122" fmla="*/ 4514850 h 4702602"/>
                <a:gd name="connsiteX123" fmla="*/ 3972047 w 4374821"/>
                <a:gd name="connsiteY123" fmla="*/ 4572000 h 4702602"/>
                <a:gd name="connsiteX124" fmla="*/ 4057772 w 4374821"/>
                <a:gd name="connsiteY124" fmla="*/ 4643437 h 4702602"/>
                <a:gd name="connsiteX125" fmla="*/ 4114922 w 4374821"/>
                <a:gd name="connsiteY125" fmla="*/ 4657725 h 4702602"/>
                <a:gd name="connsiteX126" fmla="*/ 4214934 w 4374821"/>
                <a:gd name="connsiteY126" fmla="*/ 4700587 h 4702602"/>
                <a:gd name="connsiteX127" fmla="*/ 4229222 w 4374821"/>
                <a:gd name="connsiteY127" fmla="*/ 4657725 h 4702602"/>
                <a:gd name="connsiteX128" fmla="*/ 4200647 w 4374821"/>
                <a:gd name="connsiteY128" fmla="*/ 4557712 h 4702602"/>
                <a:gd name="connsiteX129" fmla="*/ 4114922 w 4374821"/>
                <a:gd name="connsiteY129" fmla="*/ 4429125 h 4702602"/>
                <a:gd name="connsiteX130" fmla="*/ 4100634 w 4374821"/>
                <a:gd name="connsiteY130" fmla="*/ 4386262 h 4702602"/>
                <a:gd name="connsiteX131" fmla="*/ 3972047 w 4374821"/>
                <a:gd name="connsiteY131" fmla="*/ 4343400 h 4702602"/>
                <a:gd name="connsiteX132" fmla="*/ 3929184 w 4374821"/>
                <a:gd name="connsiteY132" fmla="*/ 4329112 h 4702602"/>
                <a:gd name="connsiteX133" fmla="*/ 4157784 w 4374821"/>
                <a:gd name="connsiteY133" fmla="*/ 4329112 h 4702602"/>
                <a:gd name="connsiteX134" fmla="*/ 4272084 w 4374821"/>
                <a:gd name="connsiteY134" fmla="*/ 4314825 h 4702602"/>
                <a:gd name="connsiteX135" fmla="*/ 4329234 w 4374821"/>
                <a:gd name="connsiteY135" fmla="*/ 4300537 h 4702602"/>
                <a:gd name="connsiteX136" fmla="*/ 4372097 w 4374821"/>
                <a:gd name="connsiteY136" fmla="*/ 4229100 h 4702602"/>
                <a:gd name="connsiteX137" fmla="*/ 4343522 w 4374821"/>
                <a:gd name="connsiteY137" fmla="*/ 3943350 h 4702602"/>
                <a:gd name="connsiteX138" fmla="*/ 4314947 w 4374821"/>
                <a:gd name="connsiteY138" fmla="*/ 3857625 h 4702602"/>
                <a:gd name="connsiteX139" fmla="*/ 4286372 w 4374821"/>
                <a:gd name="connsiteY139" fmla="*/ 3814762 h 4702602"/>
                <a:gd name="connsiteX140" fmla="*/ 4243509 w 4374821"/>
                <a:gd name="connsiteY140" fmla="*/ 3714750 h 4702602"/>
                <a:gd name="connsiteX141" fmla="*/ 4229222 w 4374821"/>
                <a:gd name="connsiteY141" fmla="*/ 3657600 h 4702602"/>
                <a:gd name="connsiteX142" fmla="*/ 4200647 w 4374821"/>
                <a:gd name="connsiteY142" fmla="*/ 3614737 h 4702602"/>
                <a:gd name="connsiteX143" fmla="*/ 4157784 w 4374821"/>
                <a:gd name="connsiteY143" fmla="*/ 3529012 h 4702602"/>
                <a:gd name="connsiteX144" fmla="*/ 4143497 w 4374821"/>
                <a:gd name="connsiteY144" fmla="*/ 3471862 h 4702602"/>
                <a:gd name="connsiteX145" fmla="*/ 4114922 w 4374821"/>
                <a:gd name="connsiteY145" fmla="*/ 3371850 h 4702602"/>
                <a:gd name="connsiteX146" fmla="*/ 4100634 w 4374821"/>
                <a:gd name="connsiteY146" fmla="*/ 3271837 h 4702602"/>
                <a:gd name="connsiteX147" fmla="*/ 4086347 w 4374821"/>
                <a:gd name="connsiteY147" fmla="*/ 3228975 h 4702602"/>
                <a:gd name="connsiteX148" fmla="*/ 4057772 w 4374821"/>
                <a:gd name="connsiteY148" fmla="*/ 3114675 h 4702602"/>
                <a:gd name="connsiteX149" fmla="*/ 4043484 w 4374821"/>
                <a:gd name="connsiteY149" fmla="*/ 3057525 h 4702602"/>
                <a:gd name="connsiteX150" fmla="*/ 4029197 w 4374821"/>
                <a:gd name="connsiteY150" fmla="*/ 3014662 h 4702602"/>
                <a:gd name="connsiteX151" fmla="*/ 4014909 w 4374821"/>
                <a:gd name="connsiteY151" fmla="*/ 2957512 h 4702602"/>
                <a:gd name="connsiteX152" fmla="*/ 3957759 w 4374821"/>
                <a:gd name="connsiteY152" fmla="*/ 2800350 h 4702602"/>
                <a:gd name="connsiteX153" fmla="*/ 3929184 w 4374821"/>
                <a:gd name="connsiteY153" fmla="*/ 2714625 h 4702602"/>
                <a:gd name="connsiteX154" fmla="*/ 3886322 w 4374821"/>
                <a:gd name="connsiteY154" fmla="*/ 2643187 h 4702602"/>
                <a:gd name="connsiteX155" fmla="*/ 3857747 w 4374821"/>
                <a:gd name="connsiteY155" fmla="*/ 2543175 h 4702602"/>
                <a:gd name="connsiteX156" fmla="*/ 3829172 w 4374821"/>
                <a:gd name="connsiteY156" fmla="*/ 2500312 h 4702602"/>
                <a:gd name="connsiteX157" fmla="*/ 3786309 w 4374821"/>
                <a:gd name="connsiteY157" fmla="*/ 2386012 h 4702602"/>
                <a:gd name="connsiteX158" fmla="*/ 3757734 w 4374821"/>
                <a:gd name="connsiteY158" fmla="*/ 2328862 h 4702602"/>
                <a:gd name="connsiteX159" fmla="*/ 3714872 w 4374821"/>
                <a:gd name="connsiteY159" fmla="*/ 2228850 h 4702602"/>
                <a:gd name="connsiteX160" fmla="*/ 3672009 w 4374821"/>
                <a:gd name="connsiteY160" fmla="*/ 2143125 h 4702602"/>
                <a:gd name="connsiteX161" fmla="*/ 3500559 w 4374821"/>
                <a:gd name="connsiteY161" fmla="*/ 2157412 h 4702602"/>
                <a:gd name="connsiteX162" fmla="*/ 3457697 w 4374821"/>
                <a:gd name="connsiteY162" fmla="*/ 2200275 h 4702602"/>
                <a:gd name="connsiteX163" fmla="*/ 3429122 w 4374821"/>
                <a:gd name="connsiteY163" fmla="*/ 2400300 h 4702602"/>
                <a:gd name="connsiteX164" fmla="*/ 3371972 w 4374821"/>
                <a:gd name="connsiteY164" fmla="*/ 2457450 h 4702602"/>
                <a:gd name="connsiteX165" fmla="*/ 3343397 w 4374821"/>
                <a:gd name="connsiteY165" fmla="*/ 2828925 h 4702602"/>
                <a:gd name="connsiteX166" fmla="*/ 3314822 w 4374821"/>
                <a:gd name="connsiteY166" fmla="*/ 2871787 h 4702602"/>
                <a:gd name="connsiteX167" fmla="*/ 3257672 w 4374821"/>
                <a:gd name="connsiteY167" fmla="*/ 2886075 h 4702602"/>
                <a:gd name="connsiteX168" fmla="*/ 3214809 w 4374821"/>
                <a:gd name="connsiteY168" fmla="*/ 2900362 h 4702602"/>
                <a:gd name="connsiteX169" fmla="*/ 3157659 w 4374821"/>
                <a:gd name="connsiteY169" fmla="*/ 2871787 h 4702602"/>
                <a:gd name="connsiteX170" fmla="*/ 3171947 w 4374821"/>
                <a:gd name="connsiteY170" fmla="*/ 2814637 h 4702602"/>
                <a:gd name="connsiteX171" fmla="*/ 3157659 w 4374821"/>
                <a:gd name="connsiteY171" fmla="*/ 2714625 h 4702602"/>
                <a:gd name="connsiteX172" fmla="*/ 3071934 w 4374821"/>
                <a:gd name="connsiteY172" fmla="*/ 2643187 h 4702602"/>
                <a:gd name="connsiteX173" fmla="*/ 3043359 w 4374821"/>
                <a:gd name="connsiteY173" fmla="*/ 2600325 h 4702602"/>
                <a:gd name="connsiteX174" fmla="*/ 3000497 w 4374821"/>
                <a:gd name="connsiteY174" fmla="*/ 2728912 h 4702602"/>
                <a:gd name="connsiteX175" fmla="*/ 2971922 w 4374821"/>
                <a:gd name="connsiteY175" fmla="*/ 2814637 h 4702602"/>
                <a:gd name="connsiteX176" fmla="*/ 2929059 w 4374821"/>
                <a:gd name="connsiteY176" fmla="*/ 2543175 h 4702602"/>
                <a:gd name="connsiteX177" fmla="*/ 2900484 w 4374821"/>
                <a:gd name="connsiteY177" fmla="*/ 2486025 h 4702602"/>
                <a:gd name="connsiteX178" fmla="*/ 2843334 w 4374821"/>
                <a:gd name="connsiteY178" fmla="*/ 2357437 h 4702602"/>
                <a:gd name="connsiteX179" fmla="*/ 2871909 w 4374821"/>
                <a:gd name="connsiteY179" fmla="*/ 2114550 h 4702602"/>
                <a:gd name="connsiteX180" fmla="*/ 2886197 w 4374821"/>
                <a:gd name="connsiteY180" fmla="*/ 2057400 h 4702602"/>
                <a:gd name="connsiteX181" fmla="*/ 2971922 w 4374821"/>
                <a:gd name="connsiteY181" fmla="*/ 1971675 h 4702602"/>
                <a:gd name="connsiteX182" fmla="*/ 3257672 w 4374821"/>
                <a:gd name="connsiteY182" fmla="*/ 1914525 h 4702602"/>
                <a:gd name="connsiteX183" fmla="*/ 3371972 w 4374821"/>
                <a:gd name="connsiteY183" fmla="*/ 1885950 h 4702602"/>
                <a:gd name="connsiteX184" fmla="*/ 3429122 w 4374821"/>
                <a:gd name="connsiteY184" fmla="*/ 1800225 h 4702602"/>
                <a:gd name="connsiteX185" fmla="*/ 3529134 w 4374821"/>
                <a:gd name="connsiteY185" fmla="*/ 1614487 h 4702602"/>
                <a:gd name="connsiteX186" fmla="*/ 3557709 w 4374821"/>
                <a:gd name="connsiteY186" fmla="*/ 1500187 h 4702602"/>
                <a:gd name="connsiteX187" fmla="*/ 3571997 w 4374821"/>
                <a:gd name="connsiteY187" fmla="*/ 1443037 h 4702602"/>
                <a:gd name="connsiteX188" fmla="*/ 3657722 w 4374821"/>
                <a:gd name="connsiteY188" fmla="*/ 1357312 h 4702602"/>
                <a:gd name="connsiteX189" fmla="*/ 3700584 w 4374821"/>
                <a:gd name="connsiteY189" fmla="*/ 1314450 h 4702602"/>
                <a:gd name="connsiteX190" fmla="*/ 3786309 w 4374821"/>
                <a:gd name="connsiteY190" fmla="*/ 1257300 h 4702602"/>
                <a:gd name="connsiteX191" fmla="*/ 3814884 w 4374821"/>
                <a:gd name="connsiteY191" fmla="*/ 1214437 h 4702602"/>
                <a:gd name="connsiteX192" fmla="*/ 3814884 w 4374821"/>
                <a:gd name="connsiteY192" fmla="*/ 1085850 h 4702602"/>
                <a:gd name="connsiteX193" fmla="*/ 3772022 w 4374821"/>
                <a:gd name="connsiteY193" fmla="*/ 1057275 h 4702602"/>
                <a:gd name="connsiteX194" fmla="*/ 3686297 w 4374821"/>
                <a:gd name="connsiteY194" fmla="*/ 1028700 h 4702602"/>
                <a:gd name="connsiteX195" fmla="*/ 3643434 w 4374821"/>
                <a:gd name="connsiteY195" fmla="*/ 1000125 h 4702602"/>
                <a:gd name="connsiteX196" fmla="*/ 3557709 w 4374821"/>
                <a:gd name="connsiteY196" fmla="*/ 971550 h 4702602"/>
                <a:gd name="connsiteX197" fmla="*/ 3186234 w 4374821"/>
                <a:gd name="connsiteY197" fmla="*/ 928687 h 4702602"/>
                <a:gd name="connsiteX198" fmla="*/ 3014784 w 4374821"/>
                <a:gd name="connsiteY198" fmla="*/ 900112 h 4702602"/>
                <a:gd name="connsiteX199" fmla="*/ 2300409 w 4374821"/>
                <a:gd name="connsiteY199" fmla="*/ 914400 h 4702602"/>
                <a:gd name="connsiteX200" fmla="*/ 2200397 w 4374821"/>
                <a:gd name="connsiteY200" fmla="*/ 942975 h 4702602"/>
                <a:gd name="connsiteX201" fmla="*/ 2043234 w 4374821"/>
                <a:gd name="connsiteY201" fmla="*/ 971550 h 4702602"/>
                <a:gd name="connsiteX202" fmla="*/ 1928934 w 4374821"/>
                <a:gd name="connsiteY202" fmla="*/ 1000125 h 4702602"/>
                <a:gd name="connsiteX203" fmla="*/ 1671759 w 4374821"/>
                <a:gd name="connsiteY203" fmla="*/ 971550 h 4702602"/>
                <a:gd name="connsiteX204" fmla="*/ 1614609 w 4374821"/>
                <a:gd name="connsiteY204" fmla="*/ 857250 h 4702602"/>
                <a:gd name="connsiteX205" fmla="*/ 1586034 w 4374821"/>
                <a:gd name="connsiteY205" fmla="*/ 814387 h 4702602"/>
                <a:gd name="connsiteX206" fmla="*/ 1571747 w 4374821"/>
                <a:gd name="connsiteY206" fmla="*/ 614362 h 4702602"/>
                <a:gd name="connsiteX207" fmla="*/ 1543172 w 4374821"/>
                <a:gd name="connsiteY207" fmla="*/ 442912 h 4702602"/>
                <a:gd name="connsiteX208" fmla="*/ 1528884 w 4374821"/>
                <a:gd name="connsiteY208" fmla="*/ 400050 h 4702602"/>
                <a:gd name="connsiteX209" fmla="*/ 1500309 w 4374821"/>
                <a:gd name="connsiteY209" fmla="*/ 357187 h 4702602"/>
                <a:gd name="connsiteX210" fmla="*/ 1443159 w 4374821"/>
                <a:gd name="connsiteY210" fmla="*/ 271462 h 4702602"/>
                <a:gd name="connsiteX211" fmla="*/ 1414584 w 4374821"/>
                <a:gd name="connsiteY211" fmla="*/ 228600 h 4702602"/>
                <a:gd name="connsiteX212" fmla="*/ 1328859 w 4374821"/>
                <a:gd name="connsiteY212" fmla="*/ 171450 h 4702602"/>
                <a:gd name="connsiteX213" fmla="*/ 1214559 w 4374821"/>
                <a:gd name="connsiteY213" fmla="*/ 185737 h 4702602"/>
                <a:gd name="connsiteX214" fmla="*/ 1171697 w 4374821"/>
                <a:gd name="connsiteY214" fmla="*/ 228600 h 4702602"/>
                <a:gd name="connsiteX215" fmla="*/ 943097 w 4374821"/>
                <a:gd name="connsiteY215" fmla="*/ 214312 h 4702602"/>
                <a:gd name="connsiteX216" fmla="*/ 814509 w 4374821"/>
                <a:gd name="connsiteY216" fmla="*/ 157162 h 4702602"/>
                <a:gd name="connsiteX217" fmla="*/ 685922 w 4374821"/>
                <a:gd name="connsiteY217" fmla="*/ 57150 h 4702602"/>
                <a:gd name="connsiteX218" fmla="*/ 485897 w 4374821"/>
                <a:gd name="connsiteY218" fmla="*/ 14287 h 4702602"/>
                <a:gd name="connsiteX219" fmla="*/ 371597 w 4374821"/>
                <a:gd name="connsiteY219" fmla="*/ 0 h 4702602"/>
                <a:gd name="connsiteX220" fmla="*/ 200147 w 4374821"/>
                <a:gd name="connsiteY220" fmla="*/ 28575 h 47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374821" h="4702602">
                  <a:moveTo>
                    <a:pt x="200147" y="28575"/>
                  </a:moveTo>
                  <a:cubicBezTo>
                    <a:pt x="173953" y="64294"/>
                    <a:pt x="199374" y="154071"/>
                    <a:pt x="214434" y="214312"/>
                  </a:cubicBezTo>
                  <a:cubicBezTo>
                    <a:pt x="219335" y="233915"/>
                    <a:pt x="250907" y="238006"/>
                    <a:pt x="257297" y="257175"/>
                  </a:cubicBezTo>
                  <a:cubicBezTo>
                    <a:pt x="262059" y="271462"/>
                    <a:pt x="255264" y="291283"/>
                    <a:pt x="243009" y="300037"/>
                  </a:cubicBezTo>
                  <a:cubicBezTo>
                    <a:pt x="218499" y="317544"/>
                    <a:pt x="157284" y="328612"/>
                    <a:pt x="157284" y="328612"/>
                  </a:cubicBezTo>
                  <a:cubicBezTo>
                    <a:pt x="142997" y="342900"/>
                    <a:pt x="131234" y="360267"/>
                    <a:pt x="114422" y="371475"/>
                  </a:cubicBezTo>
                  <a:cubicBezTo>
                    <a:pt x="101891" y="379829"/>
                    <a:pt x="82208" y="375113"/>
                    <a:pt x="71559" y="385762"/>
                  </a:cubicBezTo>
                  <a:cubicBezTo>
                    <a:pt x="47275" y="410046"/>
                    <a:pt x="14409" y="471487"/>
                    <a:pt x="14409" y="471487"/>
                  </a:cubicBezTo>
                  <a:cubicBezTo>
                    <a:pt x="9647" y="485775"/>
                    <a:pt x="122" y="499290"/>
                    <a:pt x="122" y="514350"/>
                  </a:cubicBezTo>
                  <a:cubicBezTo>
                    <a:pt x="122" y="595452"/>
                    <a:pt x="-2299" y="677874"/>
                    <a:pt x="14409" y="757237"/>
                  </a:cubicBezTo>
                  <a:cubicBezTo>
                    <a:pt x="19226" y="780117"/>
                    <a:pt x="85340" y="792703"/>
                    <a:pt x="100134" y="800100"/>
                  </a:cubicBezTo>
                  <a:cubicBezTo>
                    <a:pt x="115493" y="807779"/>
                    <a:pt x="127638" y="820996"/>
                    <a:pt x="142997" y="828675"/>
                  </a:cubicBezTo>
                  <a:cubicBezTo>
                    <a:pt x="165830" y="840092"/>
                    <a:pt x="221652" y="851148"/>
                    <a:pt x="243009" y="857250"/>
                  </a:cubicBezTo>
                  <a:cubicBezTo>
                    <a:pt x="257490" y="861387"/>
                    <a:pt x="271584" y="866775"/>
                    <a:pt x="285872" y="871537"/>
                  </a:cubicBezTo>
                  <a:cubicBezTo>
                    <a:pt x="457324" y="985839"/>
                    <a:pt x="204905" y="809621"/>
                    <a:pt x="357309" y="942975"/>
                  </a:cubicBezTo>
                  <a:cubicBezTo>
                    <a:pt x="383155" y="965590"/>
                    <a:pt x="409158" y="994479"/>
                    <a:pt x="443034" y="1000125"/>
                  </a:cubicBezTo>
                  <a:cubicBezTo>
                    <a:pt x="585327" y="1023840"/>
                    <a:pt x="499890" y="1012006"/>
                    <a:pt x="700209" y="1028700"/>
                  </a:cubicBezTo>
                  <a:cubicBezTo>
                    <a:pt x="714497" y="1038225"/>
                    <a:pt x="732345" y="1043866"/>
                    <a:pt x="743072" y="1057275"/>
                  </a:cubicBezTo>
                  <a:cubicBezTo>
                    <a:pt x="772175" y="1093654"/>
                    <a:pt x="752627" y="1176307"/>
                    <a:pt x="728784" y="1200150"/>
                  </a:cubicBezTo>
                  <a:cubicBezTo>
                    <a:pt x="708300" y="1220634"/>
                    <a:pt x="671634" y="1209675"/>
                    <a:pt x="643059" y="1214437"/>
                  </a:cubicBezTo>
                  <a:cubicBezTo>
                    <a:pt x="542574" y="1247934"/>
                    <a:pt x="663016" y="1211111"/>
                    <a:pt x="471609" y="1243012"/>
                  </a:cubicBezTo>
                  <a:cubicBezTo>
                    <a:pt x="432176" y="1249584"/>
                    <a:pt x="418794" y="1263935"/>
                    <a:pt x="385884" y="1285875"/>
                  </a:cubicBezTo>
                  <a:cubicBezTo>
                    <a:pt x="352380" y="1386388"/>
                    <a:pt x="395984" y="1262310"/>
                    <a:pt x="343022" y="1385887"/>
                  </a:cubicBezTo>
                  <a:cubicBezTo>
                    <a:pt x="337089" y="1399730"/>
                    <a:pt x="339383" y="1418101"/>
                    <a:pt x="328734" y="1428750"/>
                  </a:cubicBezTo>
                  <a:cubicBezTo>
                    <a:pt x="264507" y="1492977"/>
                    <a:pt x="234754" y="1483487"/>
                    <a:pt x="157284" y="1514475"/>
                  </a:cubicBezTo>
                  <a:lnTo>
                    <a:pt x="85847" y="1543050"/>
                  </a:lnTo>
                  <a:cubicBezTo>
                    <a:pt x="100968" y="1664024"/>
                    <a:pt x="99168" y="1672218"/>
                    <a:pt x="128709" y="1800225"/>
                  </a:cubicBezTo>
                  <a:cubicBezTo>
                    <a:pt x="135681" y="1830437"/>
                    <a:pt x="149176" y="1863554"/>
                    <a:pt x="171572" y="1885950"/>
                  </a:cubicBezTo>
                  <a:cubicBezTo>
                    <a:pt x="211976" y="1926355"/>
                    <a:pt x="229648" y="1913478"/>
                    <a:pt x="285872" y="1928812"/>
                  </a:cubicBezTo>
                  <a:cubicBezTo>
                    <a:pt x="314931" y="1936737"/>
                    <a:pt x="343022" y="1947862"/>
                    <a:pt x="371597" y="1957387"/>
                  </a:cubicBezTo>
                  <a:lnTo>
                    <a:pt x="457322" y="1985962"/>
                  </a:lnTo>
                  <a:cubicBezTo>
                    <a:pt x="471609" y="1990724"/>
                    <a:pt x="487653" y="1991896"/>
                    <a:pt x="500184" y="2000250"/>
                  </a:cubicBezTo>
                  <a:cubicBezTo>
                    <a:pt x="555578" y="2037179"/>
                    <a:pt x="526757" y="2023395"/>
                    <a:pt x="585909" y="2043112"/>
                  </a:cubicBezTo>
                  <a:cubicBezTo>
                    <a:pt x="604959" y="2071687"/>
                    <a:pt x="632199" y="2096257"/>
                    <a:pt x="643059" y="2128837"/>
                  </a:cubicBezTo>
                  <a:cubicBezTo>
                    <a:pt x="664082" y="2191906"/>
                    <a:pt x="650612" y="2158229"/>
                    <a:pt x="685922" y="2228850"/>
                  </a:cubicBezTo>
                  <a:cubicBezTo>
                    <a:pt x="681159" y="2266950"/>
                    <a:pt x="685894" y="2307500"/>
                    <a:pt x="671634" y="2343150"/>
                  </a:cubicBezTo>
                  <a:cubicBezTo>
                    <a:pt x="665257" y="2359093"/>
                    <a:pt x="641963" y="2360732"/>
                    <a:pt x="628772" y="2371725"/>
                  </a:cubicBezTo>
                  <a:cubicBezTo>
                    <a:pt x="518763" y="2463398"/>
                    <a:pt x="649465" y="2372216"/>
                    <a:pt x="543047" y="2443162"/>
                  </a:cubicBezTo>
                  <a:cubicBezTo>
                    <a:pt x="547809" y="2466975"/>
                    <a:pt x="547285" y="2492492"/>
                    <a:pt x="557334" y="2514600"/>
                  </a:cubicBezTo>
                  <a:cubicBezTo>
                    <a:pt x="574216" y="2551740"/>
                    <a:pt x="620486" y="2614517"/>
                    <a:pt x="657347" y="2643187"/>
                  </a:cubicBezTo>
                  <a:cubicBezTo>
                    <a:pt x="684456" y="2664271"/>
                    <a:pt x="743072" y="2700337"/>
                    <a:pt x="743072" y="2700337"/>
                  </a:cubicBezTo>
                  <a:cubicBezTo>
                    <a:pt x="747834" y="2771775"/>
                    <a:pt x="730099" y="2848446"/>
                    <a:pt x="757359" y="2914650"/>
                  </a:cubicBezTo>
                  <a:cubicBezTo>
                    <a:pt x="768827" y="2942502"/>
                    <a:pt x="814509" y="2933700"/>
                    <a:pt x="843084" y="2943225"/>
                  </a:cubicBezTo>
                  <a:lnTo>
                    <a:pt x="885947" y="2957512"/>
                  </a:lnTo>
                  <a:cubicBezTo>
                    <a:pt x="920202" y="3060283"/>
                    <a:pt x="885947" y="2931943"/>
                    <a:pt x="885947" y="3057525"/>
                  </a:cubicBezTo>
                  <a:cubicBezTo>
                    <a:pt x="885947" y="3076010"/>
                    <a:pt x="893472" y="3222721"/>
                    <a:pt x="914522" y="3271837"/>
                  </a:cubicBezTo>
                  <a:cubicBezTo>
                    <a:pt x="921286" y="3287620"/>
                    <a:pt x="933572" y="3300412"/>
                    <a:pt x="943097" y="3314700"/>
                  </a:cubicBezTo>
                  <a:cubicBezTo>
                    <a:pt x="952622" y="3343275"/>
                    <a:pt x="966720" y="3370714"/>
                    <a:pt x="971672" y="3400425"/>
                  </a:cubicBezTo>
                  <a:cubicBezTo>
                    <a:pt x="988435" y="3501005"/>
                    <a:pt x="976798" y="3458668"/>
                    <a:pt x="1000247" y="3529012"/>
                  </a:cubicBezTo>
                  <a:cubicBezTo>
                    <a:pt x="1005009" y="3562350"/>
                    <a:pt x="1010357" y="3595609"/>
                    <a:pt x="1014534" y="3629025"/>
                  </a:cubicBezTo>
                  <a:cubicBezTo>
                    <a:pt x="1019883" y="3671818"/>
                    <a:pt x="1018362" y="3715774"/>
                    <a:pt x="1028822" y="3757612"/>
                  </a:cubicBezTo>
                  <a:cubicBezTo>
                    <a:pt x="1032987" y="3774271"/>
                    <a:pt x="1047872" y="3786187"/>
                    <a:pt x="1057397" y="3800475"/>
                  </a:cubicBezTo>
                  <a:cubicBezTo>
                    <a:pt x="1062159" y="3814762"/>
                    <a:pt x="1064949" y="3829867"/>
                    <a:pt x="1071684" y="3843337"/>
                  </a:cubicBezTo>
                  <a:cubicBezTo>
                    <a:pt x="1079363" y="3858696"/>
                    <a:pt x="1094230" y="3870122"/>
                    <a:pt x="1100259" y="3886200"/>
                  </a:cubicBezTo>
                  <a:cubicBezTo>
                    <a:pt x="1109913" y="3911945"/>
                    <a:pt x="1119942" y="4027909"/>
                    <a:pt x="1143122" y="4043362"/>
                  </a:cubicBezTo>
                  <a:lnTo>
                    <a:pt x="1185984" y="4071937"/>
                  </a:lnTo>
                  <a:cubicBezTo>
                    <a:pt x="1190747" y="4086225"/>
                    <a:pt x="1190864" y="4103040"/>
                    <a:pt x="1200272" y="4114800"/>
                  </a:cubicBezTo>
                  <a:cubicBezTo>
                    <a:pt x="1220416" y="4139980"/>
                    <a:pt x="1257760" y="4148250"/>
                    <a:pt x="1285997" y="4157662"/>
                  </a:cubicBezTo>
                  <a:cubicBezTo>
                    <a:pt x="1295522" y="4171950"/>
                    <a:pt x="1297634" y="4197702"/>
                    <a:pt x="1314572" y="4200525"/>
                  </a:cubicBezTo>
                  <a:cubicBezTo>
                    <a:pt x="1388653" y="4212872"/>
                    <a:pt x="1380434" y="4119677"/>
                    <a:pt x="1386009" y="4086225"/>
                  </a:cubicBezTo>
                  <a:cubicBezTo>
                    <a:pt x="1400297" y="4090987"/>
                    <a:pt x="1415707" y="4093198"/>
                    <a:pt x="1428872" y="4100512"/>
                  </a:cubicBezTo>
                  <a:cubicBezTo>
                    <a:pt x="1458893" y="4117190"/>
                    <a:pt x="1514597" y="4157662"/>
                    <a:pt x="1514597" y="4157662"/>
                  </a:cubicBezTo>
                  <a:cubicBezTo>
                    <a:pt x="1547934" y="4152900"/>
                    <a:pt x="1582961" y="4154883"/>
                    <a:pt x="1614609" y="4143375"/>
                  </a:cubicBezTo>
                  <a:cubicBezTo>
                    <a:pt x="1674478" y="4121604"/>
                    <a:pt x="1673802" y="4084182"/>
                    <a:pt x="1714622" y="4043362"/>
                  </a:cubicBezTo>
                  <a:cubicBezTo>
                    <a:pt x="1726764" y="4031220"/>
                    <a:pt x="1743197" y="4024312"/>
                    <a:pt x="1757484" y="4014787"/>
                  </a:cubicBezTo>
                  <a:cubicBezTo>
                    <a:pt x="1767009" y="4000500"/>
                    <a:pt x="1778380" y="3987283"/>
                    <a:pt x="1786059" y="3971925"/>
                  </a:cubicBezTo>
                  <a:cubicBezTo>
                    <a:pt x="1792794" y="3958454"/>
                    <a:pt x="1791993" y="3941593"/>
                    <a:pt x="1800347" y="3929062"/>
                  </a:cubicBezTo>
                  <a:cubicBezTo>
                    <a:pt x="1811555" y="3912250"/>
                    <a:pt x="1830274" y="3901722"/>
                    <a:pt x="1843209" y="3886200"/>
                  </a:cubicBezTo>
                  <a:cubicBezTo>
                    <a:pt x="1854202" y="3873008"/>
                    <a:pt x="1862259" y="3857625"/>
                    <a:pt x="1871784" y="3843337"/>
                  </a:cubicBezTo>
                  <a:cubicBezTo>
                    <a:pt x="1895597" y="3848100"/>
                    <a:pt x="1923016" y="3844155"/>
                    <a:pt x="1943222" y="3857625"/>
                  </a:cubicBezTo>
                  <a:cubicBezTo>
                    <a:pt x="1955753" y="3865979"/>
                    <a:pt x="1950774" y="3887017"/>
                    <a:pt x="1957509" y="3900487"/>
                  </a:cubicBezTo>
                  <a:cubicBezTo>
                    <a:pt x="1965188" y="3915846"/>
                    <a:pt x="1973161" y="3932042"/>
                    <a:pt x="1986084" y="3943350"/>
                  </a:cubicBezTo>
                  <a:cubicBezTo>
                    <a:pt x="2011930" y="3965965"/>
                    <a:pt x="2071809" y="4000500"/>
                    <a:pt x="2071809" y="4000500"/>
                  </a:cubicBezTo>
                  <a:cubicBezTo>
                    <a:pt x="2090859" y="3995737"/>
                    <a:pt x="2112621" y="3997104"/>
                    <a:pt x="2128959" y="3986212"/>
                  </a:cubicBezTo>
                  <a:cubicBezTo>
                    <a:pt x="2150634" y="3971762"/>
                    <a:pt x="2165483" y="3923730"/>
                    <a:pt x="2171822" y="3900487"/>
                  </a:cubicBezTo>
                  <a:cubicBezTo>
                    <a:pt x="2182155" y="3862598"/>
                    <a:pt x="2167720" y="3807972"/>
                    <a:pt x="2200397" y="3786187"/>
                  </a:cubicBezTo>
                  <a:lnTo>
                    <a:pt x="2243259" y="3757612"/>
                  </a:lnTo>
                  <a:cubicBezTo>
                    <a:pt x="2252784" y="3738562"/>
                    <a:pt x="2263444" y="3720038"/>
                    <a:pt x="2271834" y="3700462"/>
                  </a:cubicBezTo>
                  <a:cubicBezTo>
                    <a:pt x="2277767" y="3686619"/>
                    <a:pt x="2277768" y="3670131"/>
                    <a:pt x="2286122" y="3657600"/>
                  </a:cubicBezTo>
                  <a:cubicBezTo>
                    <a:pt x="2297330" y="3640788"/>
                    <a:pt x="2316049" y="3630259"/>
                    <a:pt x="2328984" y="3614737"/>
                  </a:cubicBezTo>
                  <a:cubicBezTo>
                    <a:pt x="2339977" y="3601546"/>
                    <a:pt x="2345417" y="3584017"/>
                    <a:pt x="2357559" y="3571875"/>
                  </a:cubicBezTo>
                  <a:cubicBezTo>
                    <a:pt x="2386093" y="3543341"/>
                    <a:pt x="2437751" y="3528368"/>
                    <a:pt x="2471859" y="3514725"/>
                  </a:cubicBezTo>
                  <a:cubicBezTo>
                    <a:pt x="2476622" y="3529012"/>
                    <a:pt x="2482880" y="3542885"/>
                    <a:pt x="2486147" y="3557587"/>
                  </a:cubicBezTo>
                  <a:cubicBezTo>
                    <a:pt x="2492431" y="3585866"/>
                    <a:pt x="2488669" y="3616840"/>
                    <a:pt x="2500434" y="3643312"/>
                  </a:cubicBezTo>
                  <a:cubicBezTo>
                    <a:pt x="2512014" y="3669366"/>
                    <a:pt x="2563388" y="3699569"/>
                    <a:pt x="2586159" y="3714750"/>
                  </a:cubicBezTo>
                  <a:cubicBezTo>
                    <a:pt x="2716062" y="3628149"/>
                    <a:pt x="2606455" y="3717827"/>
                    <a:pt x="2643309" y="3386137"/>
                  </a:cubicBezTo>
                  <a:cubicBezTo>
                    <a:pt x="2646635" y="3356201"/>
                    <a:pt x="2671884" y="3300412"/>
                    <a:pt x="2671884" y="3300412"/>
                  </a:cubicBezTo>
                  <a:cubicBezTo>
                    <a:pt x="2705222" y="3305175"/>
                    <a:pt x="2761633" y="3282626"/>
                    <a:pt x="2771897" y="3314700"/>
                  </a:cubicBezTo>
                  <a:cubicBezTo>
                    <a:pt x="2898335" y="3709820"/>
                    <a:pt x="2662973" y="3616532"/>
                    <a:pt x="2829047" y="3671887"/>
                  </a:cubicBezTo>
                  <a:cubicBezTo>
                    <a:pt x="2848097" y="3662362"/>
                    <a:pt x="2871137" y="3658372"/>
                    <a:pt x="2886197" y="3643312"/>
                  </a:cubicBezTo>
                  <a:cubicBezTo>
                    <a:pt x="2901257" y="3628252"/>
                    <a:pt x="2913521" y="3607424"/>
                    <a:pt x="2914772" y="3586162"/>
                  </a:cubicBezTo>
                  <a:cubicBezTo>
                    <a:pt x="2918418" y="3524174"/>
                    <a:pt x="2911275" y="3461575"/>
                    <a:pt x="2900484" y="3400425"/>
                  </a:cubicBezTo>
                  <a:cubicBezTo>
                    <a:pt x="2896783" y="3379451"/>
                    <a:pt x="2880299" y="3362852"/>
                    <a:pt x="2871909" y="3343275"/>
                  </a:cubicBezTo>
                  <a:cubicBezTo>
                    <a:pt x="2865976" y="3329432"/>
                    <a:pt x="2862384" y="3314700"/>
                    <a:pt x="2857622" y="3300412"/>
                  </a:cubicBezTo>
                  <a:cubicBezTo>
                    <a:pt x="2867147" y="3271837"/>
                    <a:pt x="2878892" y="3243908"/>
                    <a:pt x="2886197" y="3214687"/>
                  </a:cubicBezTo>
                  <a:cubicBezTo>
                    <a:pt x="2890959" y="3195637"/>
                    <a:pt x="2887913" y="3172622"/>
                    <a:pt x="2900484" y="3157537"/>
                  </a:cubicBezTo>
                  <a:cubicBezTo>
                    <a:pt x="2920146" y="3133943"/>
                    <a:pt x="2987726" y="3121439"/>
                    <a:pt x="3014784" y="3114675"/>
                  </a:cubicBezTo>
                  <a:cubicBezTo>
                    <a:pt x="3050010" y="3255572"/>
                    <a:pt x="3004380" y="3061336"/>
                    <a:pt x="3043359" y="3314700"/>
                  </a:cubicBezTo>
                  <a:cubicBezTo>
                    <a:pt x="3045649" y="3329585"/>
                    <a:pt x="3053994" y="3342951"/>
                    <a:pt x="3057647" y="3357562"/>
                  </a:cubicBezTo>
                  <a:cubicBezTo>
                    <a:pt x="3063537" y="3381121"/>
                    <a:pt x="3059886" y="3407915"/>
                    <a:pt x="3071934" y="3429000"/>
                  </a:cubicBezTo>
                  <a:cubicBezTo>
                    <a:pt x="3080453" y="3443909"/>
                    <a:pt x="3100509" y="3448050"/>
                    <a:pt x="3114797" y="3457575"/>
                  </a:cubicBezTo>
                  <a:cubicBezTo>
                    <a:pt x="3143372" y="3452812"/>
                    <a:pt x="3175370" y="3457660"/>
                    <a:pt x="3200522" y="3443287"/>
                  </a:cubicBezTo>
                  <a:cubicBezTo>
                    <a:pt x="3213598" y="3435815"/>
                    <a:pt x="3210672" y="3414906"/>
                    <a:pt x="3214809" y="3400425"/>
                  </a:cubicBezTo>
                  <a:cubicBezTo>
                    <a:pt x="3220204" y="3381544"/>
                    <a:pt x="3224334" y="3362325"/>
                    <a:pt x="3229097" y="3343275"/>
                  </a:cubicBezTo>
                  <a:cubicBezTo>
                    <a:pt x="3224334" y="3309937"/>
                    <a:pt x="3222381" y="3276076"/>
                    <a:pt x="3214809" y="3243262"/>
                  </a:cubicBezTo>
                  <a:cubicBezTo>
                    <a:pt x="3208036" y="3213913"/>
                    <a:pt x="3162138" y="3139464"/>
                    <a:pt x="3186234" y="3157537"/>
                  </a:cubicBezTo>
                  <a:cubicBezTo>
                    <a:pt x="3205284" y="3171825"/>
                    <a:pt x="3224007" y="3186559"/>
                    <a:pt x="3243384" y="3200400"/>
                  </a:cubicBezTo>
                  <a:cubicBezTo>
                    <a:pt x="3257357" y="3210381"/>
                    <a:pt x="3273055" y="3217982"/>
                    <a:pt x="3286247" y="3228975"/>
                  </a:cubicBezTo>
                  <a:cubicBezTo>
                    <a:pt x="3313332" y="3251546"/>
                    <a:pt x="3341628" y="3282589"/>
                    <a:pt x="3357684" y="3314700"/>
                  </a:cubicBezTo>
                  <a:cubicBezTo>
                    <a:pt x="3364419" y="3328170"/>
                    <a:pt x="3367209" y="3343275"/>
                    <a:pt x="3371972" y="3357562"/>
                  </a:cubicBezTo>
                  <a:cubicBezTo>
                    <a:pt x="3376734" y="3433762"/>
                    <a:pt x="3378266" y="3510233"/>
                    <a:pt x="3386259" y="3586162"/>
                  </a:cubicBezTo>
                  <a:cubicBezTo>
                    <a:pt x="3387836" y="3601140"/>
                    <a:pt x="3396894" y="3614414"/>
                    <a:pt x="3400547" y="3629025"/>
                  </a:cubicBezTo>
                  <a:cubicBezTo>
                    <a:pt x="3456979" y="3854751"/>
                    <a:pt x="3366617" y="3541526"/>
                    <a:pt x="3443409" y="3771900"/>
                  </a:cubicBezTo>
                  <a:cubicBezTo>
                    <a:pt x="3458362" y="3816759"/>
                    <a:pt x="3453797" y="3847230"/>
                    <a:pt x="3486272" y="3886200"/>
                  </a:cubicBezTo>
                  <a:cubicBezTo>
                    <a:pt x="3497265" y="3899391"/>
                    <a:pt x="3514847" y="3905250"/>
                    <a:pt x="3529134" y="3914775"/>
                  </a:cubicBezTo>
                  <a:cubicBezTo>
                    <a:pt x="3533897" y="3929062"/>
                    <a:pt x="3536687" y="3944167"/>
                    <a:pt x="3543422" y="3957637"/>
                  </a:cubicBezTo>
                  <a:cubicBezTo>
                    <a:pt x="3551101" y="3972996"/>
                    <a:pt x="3565233" y="3984717"/>
                    <a:pt x="3571997" y="4000500"/>
                  </a:cubicBezTo>
                  <a:cubicBezTo>
                    <a:pt x="3579732" y="4018549"/>
                    <a:pt x="3579389" y="4039264"/>
                    <a:pt x="3586284" y="4057650"/>
                  </a:cubicBezTo>
                  <a:cubicBezTo>
                    <a:pt x="3593762" y="4077592"/>
                    <a:pt x="3606469" y="4095224"/>
                    <a:pt x="3614859" y="4114800"/>
                  </a:cubicBezTo>
                  <a:cubicBezTo>
                    <a:pt x="3650351" y="4197613"/>
                    <a:pt x="3602808" y="4118154"/>
                    <a:pt x="3657722" y="4200525"/>
                  </a:cubicBezTo>
                  <a:cubicBezTo>
                    <a:pt x="3667247" y="4229100"/>
                    <a:pt x="3669589" y="4261188"/>
                    <a:pt x="3686297" y="4286250"/>
                  </a:cubicBezTo>
                  <a:cubicBezTo>
                    <a:pt x="3810293" y="4472243"/>
                    <a:pt x="3678448" y="4286619"/>
                    <a:pt x="3800597" y="4429125"/>
                  </a:cubicBezTo>
                  <a:cubicBezTo>
                    <a:pt x="3840169" y="4475292"/>
                    <a:pt x="3817279" y="4475739"/>
                    <a:pt x="3872034" y="4514850"/>
                  </a:cubicBezTo>
                  <a:cubicBezTo>
                    <a:pt x="3969862" y="4584728"/>
                    <a:pt x="3891049" y="4504502"/>
                    <a:pt x="3972047" y="4572000"/>
                  </a:cubicBezTo>
                  <a:cubicBezTo>
                    <a:pt x="4008397" y="4602292"/>
                    <a:pt x="4013950" y="4624656"/>
                    <a:pt x="4057772" y="4643437"/>
                  </a:cubicBezTo>
                  <a:cubicBezTo>
                    <a:pt x="4075821" y="4651172"/>
                    <a:pt x="4095872" y="4652962"/>
                    <a:pt x="4114922" y="4657725"/>
                  </a:cubicBezTo>
                  <a:cubicBezTo>
                    <a:pt x="4134792" y="4670972"/>
                    <a:pt x="4186101" y="4712120"/>
                    <a:pt x="4214934" y="4700587"/>
                  </a:cubicBezTo>
                  <a:cubicBezTo>
                    <a:pt x="4228917" y="4694994"/>
                    <a:pt x="4224459" y="4672012"/>
                    <a:pt x="4229222" y="4657725"/>
                  </a:cubicBezTo>
                  <a:cubicBezTo>
                    <a:pt x="4226130" y="4645358"/>
                    <a:pt x="4209755" y="4573650"/>
                    <a:pt x="4200647" y="4557712"/>
                  </a:cubicBezTo>
                  <a:cubicBezTo>
                    <a:pt x="4104919" y="4390186"/>
                    <a:pt x="4212255" y="4623791"/>
                    <a:pt x="4114922" y="4429125"/>
                  </a:cubicBezTo>
                  <a:cubicBezTo>
                    <a:pt x="4108187" y="4415654"/>
                    <a:pt x="4111283" y="4396911"/>
                    <a:pt x="4100634" y="4386262"/>
                  </a:cubicBezTo>
                  <a:cubicBezTo>
                    <a:pt x="4068945" y="4354573"/>
                    <a:pt x="4010574" y="4353032"/>
                    <a:pt x="3972047" y="4343400"/>
                  </a:cubicBezTo>
                  <a:cubicBezTo>
                    <a:pt x="3957436" y="4339747"/>
                    <a:pt x="3943472" y="4333875"/>
                    <a:pt x="3929184" y="4329112"/>
                  </a:cubicBezTo>
                  <a:cubicBezTo>
                    <a:pt x="4063772" y="4295466"/>
                    <a:pt x="3903093" y="4329112"/>
                    <a:pt x="4157784" y="4329112"/>
                  </a:cubicBezTo>
                  <a:cubicBezTo>
                    <a:pt x="4196180" y="4329112"/>
                    <a:pt x="4233984" y="4319587"/>
                    <a:pt x="4272084" y="4314825"/>
                  </a:cubicBezTo>
                  <a:cubicBezTo>
                    <a:pt x="4291134" y="4310062"/>
                    <a:pt x="4314325" y="4313316"/>
                    <a:pt x="4329234" y="4300537"/>
                  </a:cubicBezTo>
                  <a:cubicBezTo>
                    <a:pt x="4350318" y="4282465"/>
                    <a:pt x="4369464" y="4256745"/>
                    <a:pt x="4372097" y="4229100"/>
                  </a:cubicBezTo>
                  <a:cubicBezTo>
                    <a:pt x="4380153" y="4144510"/>
                    <a:pt x="4370264" y="4032491"/>
                    <a:pt x="4343522" y="3943350"/>
                  </a:cubicBezTo>
                  <a:cubicBezTo>
                    <a:pt x="4334867" y="3914500"/>
                    <a:pt x="4331655" y="3882687"/>
                    <a:pt x="4314947" y="3857625"/>
                  </a:cubicBezTo>
                  <a:lnTo>
                    <a:pt x="4286372" y="3814762"/>
                  </a:lnTo>
                  <a:cubicBezTo>
                    <a:pt x="4245350" y="3650678"/>
                    <a:pt x="4302713" y="3852893"/>
                    <a:pt x="4243509" y="3714750"/>
                  </a:cubicBezTo>
                  <a:cubicBezTo>
                    <a:pt x="4235774" y="3696701"/>
                    <a:pt x="4236957" y="3675649"/>
                    <a:pt x="4229222" y="3657600"/>
                  </a:cubicBezTo>
                  <a:cubicBezTo>
                    <a:pt x="4222458" y="3641817"/>
                    <a:pt x="4208326" y="3630096"/>
                    <a:pt x="4200647" y="3614737"/>
                  </a:cubicBezTo>
                  <a:cubicBezTo>
                    <a:pt x="4141493" y="3496431"/>
                    <a:pt x="4239677" y="3651853"/>
                    <a:pt x="4157784" y="3529012"/>
                  </a:cubicBezTo>
                  <a:cubicBezTo>
                    <a:pt x="4153022" y="3509962"/>
                    <a:pt x="4148892" y="3490743"/>
                    <a:pt x="4143497" y="3471862"/>
                  </a:cubicBezTo>
                  <a:cubicBezTo>
                    <a:pt x="4128192" y="3418294"/>
                    <a:pt x="4126091" y="3433281"/>
                    <a:pt x="4114922" y="3371850"/>
                  </a:cubicBezTo>
                  <a:cubicBezTo>
                    <a:pt x="4108898" y="3338717"/>
                    <a:pt x="4107238" y="3304859"/>
                    <a:pt x="4100634" y="3271837"/>
                  </a:cubicBezTo>
                  <a:cubicBezTo>
                    <a:pt x="4097680" y="3257069"/>
                    <a:pt x="4090310" y="3243504"/>
                    <a:pt x="4086347" y="3228975"/>
                  </a:cubicBezTo>
                  <a:cubicBezTo>
                    <a:pt x="4076014" y="3191086"/>
                    <a:pt x="4067297" y="3152775"/>
                    <a:pt x="4057772" y="3114675"/>
                  </a:cubicBezTo>
                  <a:cubicBezTo>
                    <a:pt x="4053009" y="3095625"/>
                    <a:pt x="4049693" y="3076154"/>
                    <a:pt x="4043484" y="3057525"/>
                  </a:cubicBezTo>
                  <a:cubicBezTo>
                    <a:pt x="4038722" y="3043237"/>
                    <a:pt x="4033334" y="3029143"/>
                    <a:pt x="4029197" y="3014662"/>
                  </a:cubicBezTo>
                  <a:cubicBezTo>
                    <a:pt x="4023803" y="2995781"/>
                    <a:pt x="4020552" y="2976320"/>
                    <a:pt x="4014909" y="2957512"/>
                  </a:cubicBezTo>
                  <a:cubicBezTo>
                    <a:pt x="3979170" y="2838384"/>
                    <a:pt x="3996715" y="2907478"/>
                    <a:pt x="3957759" y="2800350"/>
                  </a:cubicBezTo>
                  <a:cubicBezTo>
                    <a:pt x="3947465" y="2772043"/>
                    <a:pt x="3941648" y="2742046"/>
                    <a:pt x="3929184" y="2714625"/>
                  </a:cubicBezTo>
                  <a:cubicBezTo>
                    <a:pt x="3917693" y="2689344"/>
                    <a:pt x="3898741" y="2668025"/>
                    <a:pt x="3886322" y="2643187"/>
                  </a:cubicBezTo>
                  <a:cubicBezTo>
                    <a:pt x="3858511" y="2587565"/>
                    <a:pt x="3885222" y="2607284"/>
                    <a:pt x="3857747" y="2543175"/>
                  </a:cubicBezTo>
                  <a:cubicBezTo>
                    <a:pt x="3850983" y="2527392"/>
                    <a:pt x="3836851" y="2515671"/>
                    <a:pt x="3829172" y="2500312"/>
                  </a:cubicBezTo>
                  <a:cubicBezTo>
                    <a:pt x="3769975" y="2381918"/>
                    <a:pt x="3823405" y="2472569"/>
                    <a:pt x="3786309" y="2386012"/>
                  </a:cubicBezTo>
                  <a:cubicBezTo>
                    <a:pt x="3777919" y="2366436"/>
                    <a:pt x="3767259" y="2347912"/>
                    <a:pt x="3757734" y="2328862"/>
                  </a:cubicBezTo>
                  <a:cubicBezTo>
                    <a:pt x="3728000" y="2209923"/>
                    <a:pt x="3764205" y="2327515"/>
                    <a:pt x="3714872" y="2228850"/>
                  </a:cubicBezTo>
                  <a:cubicBezTo>
                    <a:pt x="3655719" y="2110545"/>
                    <a:pt x="3753900" y="2265960"/>
                    <a:pt x="3672009" y="2143125"/>
                  </a:cubicBezTo>
                  <a:cubicBezTo>
                    <a:pt x="3614859" y="2147887"/>
                    <a:pt x="3555971" y="2142636"/>
                    <a:pt x="3500559" y="2157412"/>
                  </a:cubicBezTo>
                  <a:cubicBezTo>
                    <a:pt x="3481036" y="2162618"/>
                    <a:pt x="3463398" y="2180890"/>
                    <a:pt x="3457697" y="2200275"/>
                  </a:cubicBezTo>
                  <a:cubicBezTo>
                    <a:pt x="3438693" y="2264890"/>
                    <a:pt x="3450421" y="2336404"/>
                    <a:pt x="3429122" y="2400300"/>
                  </a:cubicBezTo>
                  <a:cubicBezTo>
                    <a:pt x="3420603" y="2425858"/>
                    <a:pt x="3391022" y="2438400"/>
                    <a:pt x="3371972" y="2457450"/>
                  </a:cubicBezTo>
                  <a:cubicBezTo>
                    <a:pt x="3323283" y="2652200"/>
                    <a:pt x="3406447" y="2303507"/>
                    <a:pt x="3343397" y="2828925"/>
                  </a:cubicBezTo>
                  <a:cubicBezTo>
                    <a:pt x="3341351" y="2845974"/>
                    <a:pt x="3329109" y="2862262"/>
                    <a:pt x="3314822" y="2871787"/>
                  </a:cubicBezTo>
                  <a:cubicBezTo>
                    <a:pt x="3298484" y="2882679"/>
                    <a:pt x="3276553" y="2880681"/>
                    <a:pt x="3257672" y="2886075"/>
                  </a:cubicBezTo>
                  <a:cubicBezTo>
                    <a:pt x="3243191" y="2890212"/>
                    <a:pt x="3229097" y="2895600"/>
                    <a:pt x="3214809" y="2900362"/>
                  </a:cubicBezTo>
                  <a:cubicBezTo>
                    <a:pt x="3195759" y="2890837"/>
                    <a:pt x="3167184" y="2890837"/>
                    <a:pt x="3157659" y="2871787"/>
                  </a:cubicBezTo>
                  <a:cubicBezTo>
                    <a:pt x="3148877" y="2854224"/>
                    <a:pt x="3171947" y="2834273"/>
                    <a:pt x="3171947" y="2814637"/>
                  </a:cubicBezTo>
                  <a:cubicBezTo>
                    <a:pt x="3171947" y="2780961"/>
                    <a:pt x="3170166" y="2745892"/>
                    <a:pt x="3157659" y="2714625"/>
                  </a:cubicBezTo>
                  <a:cubicBezTo>
                    <a:pt x="3147657" y="2689621"/>
                    <a:pt x="3093364" y="2657474"/>
                    <a:pt x="3071934" y="2643187"/>
                  </a:cubicBezTo>
                  <a:cubicBezTo>
                    <a:pt x="3062409" y="2628900"/>
                    <a:pt x="3057096" y="2590022"/>
                    <a:pt x="3043359" y="2600325"/>
                  </a:cubicBezTo>
                  <a:cubicBezTo>
                    <a:pt x="3043358" y="2600326"/>
                    <a:pt x="3007641" y="2707480"/>
                    <a:pt x="3000497" y="2728912"/>
                  </a:cubicBezTo>
                  <a:lnTo>
                    <a:pt x="2971922" y="2814637"/>
                  </a:lnTo>
                  <a:cubicBezTo>
                    <a:pt x="2904389" y="2645806"/>
                    <a:pt x="2982008" y="2860865"/>
                    <a:pt x="2929059" y="2543175"/>
                  </a:cubicBezTo>
                  <a:cubicBezTo>
                    <a:pt x="2925558" y="2522166"/>
                    <a:pt x="2908394" y="2505800"/>
                    <a:pt x="2900484" y="2486025"/>
                  </a:cubicBezTo>
                  <a:cubicBezTo>
                    <a:pt x="2849476" y="2358505"/>
                    <a:pt x="2898310" y="2439902"/>
                    <a:pt x="2843334" y="2357437"/>
                  </a:cubicBezTo>
                  <a:cubicBezTo>
                    <a:pt x="2866181" y="2037585"/>
                    <a:pt x="2834798" y="2244439"/>
                    <a:pt x="2871909" y="2114550"/>
                  </a:cubicBezTo>
                  <a:cubicBezTo>
                    <a:pt x="2877304" y="2095669"/>
                    <a:pt x="2878462" y="2075449"/>
                    <a:pt x="2886197" y="2057400"/>
                  </a:cubicBezTo>
                  <a:cubicBezTo>
                    <a:pt x="2899922" y="2025376"/>
                    <a:pt x="2939945" y="1982334"/>
                    <a:pt x="2971922" y="1971675"/>
                  </a:cubicBezTo>
                  <a:cubicBezTo>
                    <a:pt x="3115980" y="1923656"/>
                    <a:pt x="3140497" y="1939634"/>
                    <a:pt x="3257672" y="1914525"/>
                  </a:cubicBezTo>
                  <a:cubicBezTo>
                    <a:pt x="3296073" y="1906296"/>
                    <a:pt x="3371972" y="1885950"/>
                    <a:pt x="3371972" y="1885950"/>
                  </a:cubicBezTo>
                  <a:cubicBezTo>
                    <a:pt x="3397080" y="1810622"/>
                    <a:pt x="3369664" y="1871574"/>
                    <a:pt x="3429122" y="1800225"/>
                  </a:cubicBezTo>
                  <a:cubicBezTo>
                    <a:pt x="3462781" y="1759834"/>
                    <a:pt x="3525837" y="1627677"/>
                    <a:pt x="3529134" y="1614487"/>
                  </a:cubicBezTo>
                  <a:lnTo>
                    <a:pt x="3557709" y="1500187"/>
                  </a:lnTo>
                  <a:cubicBezTo>
                    <a:pt x="3562472" y="1481137"/>
                    <a:pt x="3558112" y="1456922"/>
                    <a:pt x="3571997" y="1443037"/>
                  </a:cubicBezTo>
                  <a:lnTo>
                    <a:pt x="3657722" y="1357312"/>
                  </a:lnTo>
                  <a:cubicBezTo>
                    <a:pt x="3672009" y="1343025"/>
                    <a:pt x="3683772" y="1325658"/>
                    <a:pt x="3700584" y="1314450"/>
                  </a:cubicBezTo>
                  <a:lnTo>
                    <a:pt x="3786309" y="1257300"/>
                  </a:lnTo>
                  <a:cubicBezTo>
                    <a:pt x="3795834" y="1243012"/>
                    <a:pt x="3807205" y="1229796"/>
                    <a:pt x="3814884" y="1214437"/>
                  </a:cubicBezTo>
                  <a:cubicBezTo>
                    <a:pt x="3835480" y="1173245"/>
                    <a:pt x="3837136" y="1130354"/>
                    <a:pt x="3814884" y="1085850"/>
                  </a:cubicBezTo>
                  <a:cubicBezTo>
                    <a:pt x="3807205" y="1070492"/>
                    <a:pt x="3787713" y="1064249"/>
                    <a:pt x="3772022" y="1057275"/>
                  </a:cubicBezTo>
                  <a:cubicBezTo>
                    <a:pt x="3744497" y="1045042"/>
                    <a:pt x="3686297" y="1028700"/>
                    <a:pt x="3686297" y="1028700"/>
                  </a:cubicBezTo>
                  <a:cubicBezTo>
                    <a:pt x="3672009" y="1019175"/>
                    <a:pt x="3659126" y="1007099"/>
                    <a:pt x="3643434" y="1000125"/>
                  </a:cubicBezTo>
                  <a:cubicBezTo>
                    <a:pt x="3615909" y="987892"/>
                    <a:pt x="3557709" y="971550"/>
                    <a:pt x="3557709" y="971550"/>
                  </a:cubicBezTo>
                  <a:cubicBezTo>
                    <a:pt x="3419684" y="879532"/>
                    <a:pt x="3557139" y="960479"/>
                    <a:pt x="3186234" y="928687"/>
                  </a:cubicBezTo>
                  <a:cubicBezTo>
                    <a:pt x="3128507" y="923739"/>
                    <a:pt x="3014784" y="900112"/>
                    <a:pt x="3014784" y="900112"/>
                  </a:cubicBezTo>
                  <a:cubicBezTo>
                    <a:pt x="2776659" y="904875"/>
                    <a:pt x="2538252" y="901882"/>
                    <a:pt x="2300409" y="914400"/>
                  </a:cubicBezTo>
                  <a:cubicBezTo>
                    <a:pt x="2265786" y="916222"/>
                    <a:pt x="2234033" y="934566"/>
                    <a:pt x="2200397" y="942975"/>
                  </a:cubicBezTo>
                  <a:cubicBezTo>
                    <a:pt x="2117773" y="963631"/>
                    <a:pt x="2132370" y="952449"/>
                    <a:pt x="2043234" y="971550"/>
                  </a:cubicBezTo>
                  <a:cubicBezTo>
                    <a:pt x="2004833" y="979779"/>
                    <a:pt x="1928934" y="1000125"/>
                    <a:pt x="1928934" y="1000125"/>
                  </a:cubicBezTo>
                  <a:cubicBezTo>
                    <a:pt x="1843209" y="990600"/>
                    <a:pt x="1750280" y="1007242"/>
                    <a:pt x="1671759" y="971550"/>
                  </a:cubicBezTo>
                  <a:cubicBezTo>
                    <a:pt x="1632980" y="953923"/>
                    <a:pt x="1638237" y="892693"/>
                    <a:pt x="1614609" y="857250"/>
                  </a:cubicBezTo>
                  <a:lnTo>
                    <a:pt x="1586034" y="814387"/>
                  </a:lnTo>
                  <a:cubicBezTo>
                    <a:pt x="1581272" y="747712"/>
                    <a:pt x="1579409" y="680766"/>
                    <a:pt x="1571747" y="614362"/>
                  </a:cubicBezTo>
                  <a:cubicBezTo>
                    <a:pt x="1565106" y="556806"/>
                    <a:pt x="1554535" y="499725"/>
                    <a:pt x="1543172" y="442912"/>
                  </a:cubicBezTo>
                  <a:cubicBezTo>
                    <a:pt x="1540218" y="428144"/>
                    <a:pt x="1535619" y="413520"/>
                    <a:pt x="1528884" y="400050"/>
                  </a:cubicBezTo>
                  <a:cubicBezTo>
                    <a:pt x="1521205" y="384691"/>
                    <a:pt x="1509834" y="371475"/>
                    <a:pt x="1500309" y="357187"/>
                  </a:cubicBezTo>
                  <a:cubicBezTo>
                    <a:pt x="1475201" y="281862"/>
                    <a:pt x="1502616" y="342810"/>
                    <a:pt x="1443159" y="271462"/>
                  </a:cubicBezTo>
                  <a:cubicBezTo>
                    <a:pt x="1432166" y="258271"/>
                    <a:pt x="1427507" y="239907"/>
                    <a:pt x="1414584" y="228600"/>
                  </a:cubicBezTo>
                  <a:cubicBezTo>
                    <a:pt x="1388738" y="205985"/>
                    <a:pt x="1328859" y="171450"/>
                    <a:pt x="1328859" y="171450"/>
                  </a:cubicBezTo>
                  <a:cubicBezTo>
                    <a:pt x="1290759" y="176212"/>
                    <a:pt x="1250644" y="172615"/>
                    <a:pt x="1214559" y="185737"/>
                  </a:cubicBezTo>
                  <a:cubicBezTo>
                    <a:pt x="1195570" y="192642"/>
                    <a:pt x="1191792" y="226485"/>
                    <a:pt x="1171697" y="228600"/>
                  </a:cubicBezTo>
                  <a:cubicBezTo>
                    <a:pt x="1095768" y="236593"/>
                    <a:pt x="1019297" y="219075"/>
                    <a:pt x="943097" y="214312"/>
                  </a:cubicBezTo>
                  <a:cubicBezTo>
                    <a:pt x="880798" y="193546"/>
                    <a:pt x="859792" y="194897"/>
                    <a:pt x="814509" y="157162"/>
                  </a:cubicBezTo>
                  <a:cubicBezTo>
                    <a:pt x="771268" y="121128"/>
                    <a:pt x="747828" y="72627"/>
                    <a:pt x="685922" y="57150"/>
                  </a:cubicBezTo>
                  <a:cubicBezTo>
                    <a:pt x="607872" y="37637"/>
                    <a:pt x="583180" y="30501"/>
                    <a:pt x="485897" y="14287"/>
                  </a:cubicBezTo>
                  <a:cubicBezTo>
                    <a:pt x="448023" y="7975"/>
                    <a:pt x="409697" y="4762"/>
                    <a:pt x="371597" y="0"/>
                  </a:cubicBezTo>
                  <a:cubicBezTo>
                    <a:pt x="218125" y="15347"/>
                    <a:pt x="226341" y="-7144"/>
                    <a:pt x="200147" y="28575"/>
                  </a:cubicBezTo>
                  <a:close/>
                </a:path>
              </a:pathLst>
            </a:custGeom>
            <a:noFill/>
            <a:ln w="1174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nvGrpSpPr>
            <p:cNvPr id="162" name="Group 161"/>
            <p:cNvGrpSpPr/>
            <p:nvPr/>
          </p:nvGrpSpPr>
          <p:grpSpPr>
            <a:xfrm>
              <a:off x="3123783" y="2037095"/>
              <a:ext cx="3665780" cy="3782472"/>
              <a:chOff x="6002788" y="535803"/>
              <a:chExt cx="6352981" cy="7199313"/>
            </a:xfrm>
          </p:grpSpPr>
          <p:pic>
            <p:nvPicPr>
              <p:cNvPr id="223" name="Picture 2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2788" y="535803"/>
                <a:ext cx="6352981" cy="7199313"/>
              </a:xfrm>
              <a:prstGeom prst="rect">
                <a:avLst/>
              </a:prstGeom>
            </p:spPr>
          </p:pic>
          <p:pic>
            <p:nvPicPr>
              <p:cNvPr id="224" name="Picture 2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9000" y="2380456"/>
                <a:ext cx="3200400" cy="2354282"/>
              </a:xfrm>
              <a:prstGeom prst="ellipse">
                <a:avLst/>
              </a:prstGeom>
              <a:ln>
                <a:noFill/>
              </a:ln>
              <a:effectLst>
                <a:softEdge rad="112500"/>
              </a:effectLst>
            </p:spPr>
          </p:pic>
        </p:grpSp>
        <p:grpSp>
          <p:nvGrpSpPr>
            <p:cNvPr id="164" name="Group 163"/>
            <p:cNvGrpSpPr/>
            <p:nvPr/>
          </p:nvGrpSpPr>
          <p:grpSpPr>
            <a:xfrm>
              <a:off x="2731320" y="3609847"/>
              <a:ext cx="585429" cy="562411"/>
              <a:chOff x="3400277" y="3375296"/>
              <a:chExt cx="756462" cy="1088919"/>
            </a:xfrm>
          </p:grpSpPr>
          <p:sp>
            <p:nvSpPr>
              <p:cNvPr id="216" name="Flowchart: Connector 215"/>
              <p:cNvSpPr/>
              <p:nvPr/>
            </p:nvSpPr>
            <p:spPr>
              <a:xfrm>
                <a:off x="3581358" y="361259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7" name="Flowchart: Connector 216"/>
              <p:cNvSpPr/>
              <p:nvPr/>
            </p:nvSpPr>
            <p:spPr>
              <a:xfrm>
                <a:off x="3815370" y="3522702"/>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8" name="Flowchart: Connector 217"/>
              <p:cNvSpPr/>
              <p:nvPr/>
            </p:nvSpPr>
            <p:spPr>
              <a:xfrm>
                <a:off x="3977462" y="3375296"/>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9" name="Flowchart: Connector 218"/>
              <p:cNvSpPr/>
              <p:nvPr/>
            </p:nvSpPr>
            <p:spPr>
              <a:xfrm>
                <a:off x="3940860" y="4270053"/>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20" name="Flowchart: Connector 219"/>
              <p:cNvSpPr/>
              <p:nvPr/>
            </p:nvSpPr>
            <p:spPr>
              <a:xfrm>
                <a:off x="3964845" y="3980808"/>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21" name="Flowchart: Connector 220"/>
              <p:cNvSpPr/>
              <p:nvPr/>
            </p:nvSpPr>
            <p:spPr>
              <a:xfrm>
                <a:off x="3987691" y="3638680"/>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22" name="Flowchart: Connector 221"/>
              <p:cNvSpPr/>
              <p:nvPr/>
            </p:nvSpPr>
            <p:spPr>
              <a:xfrm>
                <a:off x="3400277" y="376084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grpSp>
          <p:nvGrpSpPr>
            <p:cNvPr id="166" name="Group 165"/>
            <p:cNvGrpSpPr/>
            <p:nvPr/>
          </p:nvGrpSpPr>
          <p:grpSpPr>
            <a:xfrm>
              <a:off x="6542213" y="3966646"/>
              <a:ext cx="628877" cy="598592"/>
              <a:chOff x="8317734" y="4073968"/>
              <a:chExt cx="798706" cy="760243"/>
            </a:xfrm>
          </p:grpSpPr>
          <p:sp>
            <p:nvSpPr>
              <p:cNvPr id="209" name="Flowchart: Connector 208"/>
              <p:cNvSpPr/>
              <p:nvPr/>
            </p:nvSpPr>
            <p:spPr>
              <a:xfrm>
                <a:off x="8947392" y="407396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0" name="Flowchart: Connector 209"/>
              <p:cNvSpPr/>
              <p:nvPr/>
            </p:nvSpPr>
            <p:spPr>
              <a:xfrm>
                <a:off x="8738903" y="413542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1" name="Flowchart: Connector 210"/>
              <p:cNvSpPr/>
              <p:nvPr/>
            </p:nvSpPr>
            <p:spPr>
              <a:xfrm>
                <a:off x="8538569" y="4242957"/>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2" name="Flowchart: Connector 211"/>
              <p:cNvSpPr/>
              <p:nvPr/>
            </p:nvSpPr>
            <p:spPr>
              <a:xfrm>
                <a:off x="8317734" y="4373831"/>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3" name="Flowchart: Connector 212"/>
              <p:cNvSpPr/>
              <p:nvPr/>
            </p:nvSpPr>
            <p:spPr>
              <a:xfrm>
                <a:off x="8710324" y="461800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4" name="Flowchart: Connector 213"/>
              <p:cNvSpPr/>
              <p:nvPr/>
            </p:nvSpPr>
            <p:spPr>
              <a:xfrm>
                <a:off x="8474808" y="452092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15" name="Flowchart: Connector 214"/>
              <p:cNvSpPr/>
              <p:nvPr/>
            </p:nvSpPr>
            <p:spPr>
              <a:xfrm>
                <a:off x="8918549" y="464005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grpSp>
          <p:nvGrpSpPr>
            <p:cNvPr id="167" name="Group 166"/>
            <p:cNvGrpSpPr/>
            <p:nvPr/>
          </p:nvGrpSpPr>
          <p:grpSpPr>
            <a:xfrm>
              <a:off x="5664106" y="2067955"/>
              <a:ext cx="628877" cy="646480"/>
              <a:chOff x="8317734" y="3746929"/>
              <a:chExt cx="798706" cy="821063"/>
            </a:xfrm>
          </p:grpSpPr>
          <p:sp>
            <p:nvSpPr>
              <p:cNvPr id="202" name="Flowchart: Connector 201"/>
              <p:cNvSpPr/>
              <p:nvPr/>
            </p:nvSpPr>
            <p:spPr>
              <a:xfrm>
                <a:off x="8947392" y="407396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3" name="Flowchart: Connector 202"/>
              <p:cNvSpPr/>
              <p:nvPr/>
            </p:nvSpPr>
            <p:spPr>
              <a:xfrm>
                <a:off x="8766384" y="414556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4" name="Flowchart: Connector 203"/>
              <p:cNvSpPr/>
              <p:nvPr/>
            </p:nvSpPr>
            <p:spPr>
              <a:xfrm>
                <a:off x="8576899" y="427936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5" name="Flowchart: Connector 204"/>
              <p:cNvSpPr/>
              <p:nvPr/>
            </p:nvSpPr>
            <p:spPr>
              <a:xfrm>
                <a:off x="8317734" y="4373831"/>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6" name="Flowchart: Connector 205"/>
              <p:cNvSpPr/>
              <p:nvPr/>
            </p:nvSpPr>
            <p:spPr>
              <a:xfrm>
                <a:off x="8424106" y="412681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7" name="Flowchart: Connector 206"/>
              <p:cNvSpPr/>
              <p:nvPr/>
            </p:nvSpPr>
            <p:spPr>
              <a:xfrm>
                <a:off x="8592579" y="391792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8" name="Flowchart: Connector 207"/>
              <p:cNvSpPr/>
              <p:nvPr/>
            </p:nvSpPr>
            <p:spPr>
              <a:xfrm>
                <a:off x="8772822" y="374692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grpSp>
          <p:nvGrpSpPr>
            <p:cNvPr id="168" name="Group 167"/>
            <p:cNvGrpSpPr/>
            <p:nvPr/>
          </p:nvGrpSpPr>
          <p:grpSpPr>
            <a:xfrm>
              <a:off x="2478947" y="2074829"/>
              <a:ext cx="652338" cy="681893"/>
              <a:chOff x="3318007" y="3088965"/>
              <a:chExt cx="828503" cy="866039"/>
            </a:xfrm>
          </p:grpSpPr>
          <p:sp>
            <p:nvSpPr>
              <p:cNvPr id="195" name="Flowchart: Connector 194"/>
              <p:cNvSpPr/>
              <p:nvPr/>
            </p:nvSpPr>
            <p:spPr>
              <a:xfrm>
                <a:off x="3581358" y="361259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196" name="Flowchart: Connector 195"/>
              <p:cNvSpPr/>
              <p:nvPr/>
            </p:nvSpPr>
            <p:spPr>
              <a:xfrm>
                <a:off x="3815370" y="3522702"/>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197" name="Flowchart: Connector 196"/>
              <p:cNvSpPr/>
              <p:nvPr/>
            </p:nvSpPr>
            <p:spPr>
              <a:xfrm>
                <a:off x="3977462" y="3375296"/>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198" name="Flowchart: Connector 197"/>
              <p:cNvSpPr/>
              <p:nvPr/>
            </p:nvSpPr>
            <p:spPr>
              <a:xfrm>
                <a:off x="3765835" y="325483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199" name="Flowchart: Connector 198"/>
              <p:cNvSpPr/>
              <p:nvPr/>
            </p:nvSpPr>
            <p:spPr>
              <a:xfrm>
                <a:off x="3568915" y="318113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0" name="Flowchart: Connector 199"/>
              <p:cNvSpPr/>
              <p:nvPr/>
            </p:nvSpPr>
            <p:spPr>
              <a:xfrm>
                <a:off x="3318007" y="308896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201" name="Flowchart: Connector 200"/>
              <p:cNvSpPr/>
              <p:nvPr/>
            </p:nvSpPr>
            <p:spPr>
              <a:xfrm>
                <a:off x="3400277" y="376084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grpSp>
        <p:sp>
          <p:nvSpPr>
            <p:cNvPr id="169" name="Rounded Rectangle 168"/>
            <p:cNvSpPr/>
            <p:nvPr/>
          </p:nvSpPr>
          <p:spPr>
            <a:xfrm>
              <a:off x="7171090" y="5065406"/>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err="1">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pakistan</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70" name="Rounded Rectangle 169"/>
            <p:cNvSpPr/>
            <p:nvPr/>
          </p:nvSpPr>
          <p:spPr>
            <a:xfrm>
              <a:off x="817351" y="2979153"/>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INDIA</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71" name="Rounded Rectangle 170"/>
            <p:cNvSpPr/>
            <p:nvPr/>
          </p:nvSpPr>
          <p:spPr>
            <a:xfrm>
              <a:off x="6716444" y="2487123"/>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INDIA</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172" name="Picture 1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1845" y="2133529"/>
              <a:ext cx="703561" cy="704064"/>
            </a:xfrm>
            <a:prstGeom prst="ellipse">
              <a:avLst/>
            </a:prstGeom>
            <a:ln>
              <a:noFill/>
            </a:ln>
            <a:effectLst>
              <a:softEdge rad="112500"/>
            </a:effectLst>
          </p:spPr>
        </p:pic>
        <p:pic>
          <p:nvPicPr>
            <p:cNvPr id="173" name="Picture 1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6145" y="2959956"/>
              <a:ext cx="772798" cy="840880"/>
            </a:xfrm>
            <a:prstGeom prst="ellipse">
              <a:avLst/>
            </a:prstGeom>
            <a:ln>
              <a:noFill/>
            </a:ln>
            <a:effectLst>
              <a:softEdge rad="112500"/>
            </a:effectLst>
          </p:spPr>
        </p:pic>
        <p:pic>
          <p:nvPicPr>
            <p:cNvPr id="174" name="Picture 17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71258" y="5072362"/>
              <a:ext cx="829288" cy="892874"/>
            </a:xfrm>
            <a:prstGeom prst="ellipse">
              <a:avLst/>
            </a:prstGeom>
            <a:ln>
              <a:noFill/>
            </a:ln>
            <a:effectLst>
              <a:softEdge rad="112500"/>
            </a:effectLst>
          </p:spPr>
        </p:pic>
        <p:pic>
          <p:nvPicPr>
            <p:cNvPr id="175" name="Picture 17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933951" y="4225865"/>
              <a:ext cx="788542" cy="1078832"/>
            </a:xfrm>
            <a:prstGeom prst="ellipse">
              <a:avLst/>
            </a:prstGeom>
            <a:ln>
              <a:noFill/>
            </a:ln>
            <a:effectLst>
              <a:softEdge rad="112500"/>
            </a:effectLst>
          </p:spPr>
        </p:pic>
        <p:pic>
          <p:nvPicPr>
            <p:cNvPr id="176" name="Picture 17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88912" y="3770862"/>
              <a:ext cx="788300" cy="788865"/>
            </a:xfrm>
            <a:prstGeom prst="ellipse">
              <a:avLst/>
            </a:prstGeom>
            <a:ln>
              <a:noFill/>
            </a:ln>
            <a:effectLst>
              <a:softEdge rad="112500"/>
            </a:effectLst>
          </p:spPr>
        </p:pic>
        <p:pic>
          <p:nvPicPr>
            <p:cNvPr id="177" name="Picture 17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8942" y="4602681"/>
              <a:ext cx="772062" cy="772614"/>
            </a:xfrm>
            <a:prstGeom prst="ellipse">
              <a:avLst/>
            </a:prstGeom>
            <a:ln>
              <a:noFill/>
            </a:ln>
            <a:effectLst>
              <a:softEdge rad="112500"/>
            </a:effectLst>
          </p:spPr>
        </p:pic>
        <p:pic>
          <p:nvPicPr>
            <p:cNvPr id="178" name="Picture 1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9975" y="2671460"/>
              <a:ext cx="829288" cy="892874"/>
            </a:xfrm>
            <a:prstGeom prst="ellipse">
              <a:avLst/>
            </a:prstGeom>
            <a:ln>
              <a:noFill/>
            </a:ln>
            <a:effectLst>
              <a:softEdge rad="112500"/>
            </a:effectLst>
          </p:spPr>
        </p:pic>
        <p:pic>
          <p:nvPicPr>
            <p:cNvPr id="179" name="Picture 17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716637" y="2077714"/>
              <a:ext cx="788542" cy="1078832"/>
            </a:xfrm>
            <a:prstGeom prst="ellipse">
              <a:avLst/>
            </a:prstGeom>
            <a:ln>
              <a:noFill/>
            </a:ln>
            <a:effectLst>
              <a:softEdge rad="112500"/>
            </a:effectLst>
          </p:spPr>
        </p:pic>
        <p:pic>
          <p:nvPicPr>
            <p:cNvPr id="180" name="Picture 1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80098" y="4243188"/>
              <a:ext cx="788300" cy="788865"/>
            </a:xfrm>
            <a:prstGeom prst="ellipse">
              <a:avLst/>
            </a:prstGeom>
            <a:ln>
              <a:noFill/>
            </a:ln>
            <a:effectLst>
              <a:softEdge rad="112500"/>
            </a:effectLst>
          </p:spPr>
        </p:pic>
        <p:pic>
          <p:nvPicPr>
            <p:cNvPr id="181" name="Picture 18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3244" y="3411369"/>
              <a:ext cx="788300" cy="788865"/>
            </a:xfrm>
            <a:prstGeom prst="ellipse">
              <a:avLst/>
            </a:prstGeom>
            <a:ln>
              <a:noFill/>
            </a:ln>
            <a:effectLst>
              <a:softEdge rad="112500"/>
            </a:effectLst>
          </p:spPr>
        </p:pic>
        <p:pic>
          <p:nvPicPr>
            <p:cNvPr id="182" name="Picture 18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71621" y="2569217"/>
              <a:ext cx="788300" cy="788865"/>
            </a:xfrm>
            <a:prstGeom prst="ellipse">
              <a:avLst/>
            </a:prstGeom>
            <a:ln>
              <a:noFill/>
            </a:ln>
            <a:effectLst>
              <a:softEdge rad="112500"/>
            </a:effectLst>
          </p:spPr>
        </p:pic>
        <p:pic>
          <p:nvPicPr>
            <p:cNvPr id="183" name="Picture 18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92053" y="1849839"/>
              <a:ext cx="788300" cy="788865"/>
            </a:xfrm>
            <a:prstGeom prst="ellipse">
              <a:avLst/>
            </a:prstGeom>
            <a:ln>
              <a:noFill/>
            </a:ln>
            <a:effectLst>
              <a:softEdge rad="112500"/>
            </a:effectLst>
          </p:spPr>
        </p:pic>
        <p:pic>
          <p:nvPicPr>
            <p:cNvPr id="184" name="Picture 18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795319" y="3595739"/>
              <a:ext cx="788542" cy="1078832"/>
            </a:xfrm>
            <a:prstGeom prst="ellipse">
              <a:avLst/>
            </a:prstGeom>
            <a:ln>
              <a:noFill/>
            </a:ln>
            <a:effectLst>
              <a:softEdge rad="112500"/>
            </a:effectLst>
          </p:spPr>
        </p:pic>
        <p:pic>
          <p:nvPicPr>
            <p:cNvPr id="185" name="Picture 18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250833" y="2532582"/>
              <a:ext cx="568068" cy="788865"/>
            </a:xfrm>
            <a:prstGeom prst="ellipse">
              <a:avLst/>
            </a:prstGeom>
            <a:ln>
              <a:noFill/>
            </a:ln>
            <a:effectLst>
              <a:softEdge rad="112500"/>
            </a:effectLst>
          </p:spPr>
        </p:pic>
        <p:pic>
          <p:nvPicPr>
            <p:cNvPr id="186" name="Picture 18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587391" y="2588678"/>
              <a:ext cx="568068" cy="788865"/>
            </a:xfrm>
            <a:prstGeom prst="ellipse">
              <a:avLst/>
            </a:prstGeom>
            <a:ln>
              <a:noFill/>
            </a:ln>
            <a:effectLst>
              <a:softEdge rad="112500"/>
            </a:effectLst>
          </p:spPr>
        </p:pic>
        <p:pic>
          <p:nvPicPr>
            <p:cNvPr id="187" name="Picture 18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947367" y="2565768"/>
              <a:ext cx="568068" cy="788865"/>
            </a:xfrm>
            <a:prstGeom prst="ellipse">
              <a:avLst/>
            </a:prstGeom>
            <a:ln>
              <a:noFill/>
            </a:ln>
            <a:effectLst>
              <a:softEdge rad="112500"/>
            </a:effectLst>
          </p:spPr>
        </p:pic>
        <p:pic>
          <p:nvPicPr>
            <p:cNvPr id="188" name="Picture 18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5250571" y="2565768"/>
              <a:ext cx="568068" cy="788865"/>
            </a:xfrm>
            <a:prstGeom prst="ellipse">
              <a:avLst/>
            </a:prstGeom>
            <a:ln>
              <a:noFill/>
            </a:ln>
            <a:effectLst>
              <a:softEdge rad="112500"/>
            </a:effectLst>
          </p:spPr>
        </p:pic>
        <p:pic>
          <p:nvPicPr>
            <p:cNvPr id="189" name="Picture 18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5768837" y="2633426"/>
              <a:ext cx="568068" cy="788865"/>
            </a:xfrm>
            <a:prstGeom prst="ellipse">
              <a:avLst/>
            </a:prstGeom>
            <a:ln>
              <a:noFill/>
            </a:ln>
            <a:effectLst>
              <a:softEdge rad="112500"/>
            </a:effectLst>
          </p:spPr>
        </p:pic>
        <p:pic>
          <p:nvPicPr>
            <p:cNvPr id="190" name="Picture 18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5240816" y="3500745"/>
              <a:ext cx="568068" cy="788865"/>
            </a:xfrm>
            <a:prstGeom prst="ellipse">
              <a:avLst/>
            </a:prstGeom>
            <a:ln>
              <a:noFill/>
            </a:ln>
            <a:effectLst>
              <a:softEdge rad="112500"/>
            </a:effectLst>
          </p:spPr>
        </p:pic>
        <p:pic>
          <p:nvPicPr>
            <p:cNvPr id="191" name="Picture 19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320564" flipH="1">
              <a:off x="5140159" y="4321967"/>
              <a:ext cx="568068" cy="788865"/>
            </a:xfrm>
            <a:prstGeom prst="ellipse">
              <a:avLst/>
            </a:prstGeom>
            <a:ln>
              <a:noFill/>
            </a:ln>
            <a:effectLst>
              <a:softEdge rad="112500"/>
            </a:effectLst>
          </p:spPr>
        </p:pic>
        <p:pic>
          <p:nvPicPr>
            <p:cNvPr id="192" name="Picture 19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320564" flipH="1">
              <a:off x="4713325" y="4558668"/>
              <a:ext cx="568068" cy="788865"/>
            </a:xfrm>
            <a:prstGeom prst="ellipse">
              <a:avLst/>
            </a:prstGeom>
            <a:ln>
              <a:noFill/>
            </a:ln>
            <a:effectLst>
              <a:softEdge rad="112500"/>
            </a:effectLst>
          </p:spPr>
        </p:pic>
        <p:pic>
          <p:nvPicPr>
            <p:cNvPr id="193" name="Picture 19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320564" flipH="1">
              <a:off x="4353681" y="4692934"/>
              <a:ext cx="568068" cy="788865"/>
            </a:xfrm>
            <a:prstGeom prst="ellipse">
              <a:avLst/>
            </a:prstGeom>
            <a:ln>
              <a:noFill/>
            </a:ln>
            <a:effectLst>
              <a:softEdge rad="112500"/>
            </a:effectLst>
          </p:spPr>
        </p:pic>
        <p:pic>
          <p:nvPicPr>
            <p:cNvPr id="194" name="Picture 19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934917" y="2025078"/>
              <a:ext cx="568068" cy="788865"/>
            </a:xfrm>
            <a:prstGeom prst="ellipse">
              <a:avLst/>
            </a:prstGeom>
            <a:ln>
              <a:noFill/>
            </a:ln>
            <a:effectLst>
              <a:softEdge rad="112500"/>
            </a:effectLst>
          </p:spPr>
        </p:pic>
      </p:grpSp>
      <p:grpSp>
        <p:nvGrpSpPr>
          <p:cNvPr id="233" name="Group 232"/>
          <p:cNvGrpSpPr/>
          <p:nvPr/>
        </p:nvGrpSpPr>
        <p:grpSpPr>
          <a:xfrm>
            <a:off x="3698510" y="2600353"/>
            <a:ext cx="1859406" cy="1524910"/>
            <a:chOff x="2812714" y="1657742"/>
            <a:chExt cx="2857500" cy="1905000"/>
          </a:xfrm>
        </p:grpSpPr>
        <p:pic>
          <p:nvPicPr>
            <p:cNvPr id="234" name="Picture 2" descr="http://www.samakal.net/assets/images/news_images/2014/01/13/for_details/thumbnails/hight-court1_32674_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2714" y="1657742"/>
              <a:ext cx="2857500" cy="1905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5" name="Picture 4" descr="http://www.priyo.com/files/story/201405/%E0%A7%81%E0%A7%81%E0%A7%81%E0%A7%81%E0%A7%81%E0%A7%81%E0%A7%8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09391" y="2802133"/>
              <a:ext cx="1379598" cy="758779"/>
            </a:xfrm>
            <a:prstGeom prst="rect">
              <a:avLst/>
            </a:prstGeom>
            <a:ln>
              <a:solidFill>
                <a:srgbClr val="00B050"/>
              </a:solidFill>
            </a:ln>
            <a:effectLst>
              <a:softEdge rad="112500"/>
            </a:effectLst>
            <a:extLst>
              <a:ext uri="{909E8E84-426E-40DD-AFC4-6F175D3DCCD1}">
                <a14:hiddenFill xmlns:a14="http://schemas.microsoft.com/office/drawing/2010/main">
                  <a:solidFill>
                    <a:srgbClr val="FFFFFF"/>
                  </a:solidFill>
                </a14:hiddenFill>
              </a:ext>
            </a:extLst>
          </p:spPr>
        </p:pic>
      </p:grpSp>
      <p:sp>
        <p:nvSpPr>
          <p:cNvPr id="236" name="Rounded Rectangle 235"/>
          <p:cNvSpPr/>
          <p:nvPr/>
        </p:nvSpPr>
        <p:spPr>
          <a:xfrm>
            <a:off x="304006" y="5973443"/>
            <a:ext cx="8991600" cy="41561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সর্বশ্রেষ্ঠ</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সার্বভৌমত্ব</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7" name="Rounded Rectangle 236"/>
          <p:cNvSpPr/>
          <p:nvPr/>
        </p:nvSpPr>
        <p:spPr>
          <a:xfrm>
            <a:off x="2077232" y="6475791"/>
            <a:ext cx="5944663" cy="41561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সর্বোচ্চ</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অধিকার</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46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ক্ষমতা</a:t>
            </a:r>
            <a:r>
              <a:rPr lang="en-US" sz="346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9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animEffect transition="in" filter="fade">
                                      <p:cBhvr>
                                        <p:cTn id="9" dur="500"/>
                                        <p:tgtEl>
                                          <p:spTgt spid="1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animEffect transition="in" filter="fade">
                                      <p:cBhvr>
                                        <p:cTn id="15" dur="500"/>
                                        <p:tgtEl>
                                          <p:spTgt spid="155"/>
                                        </p:tgtEl>
                                      </p:cBhvr>
                                    </p:animEffect>
                                  </p:childTnLst>
                                </p:cTn>
                              </p:par>
                            </p:childTnLst>
                          </p:cTn>
                        </p:par>
                        <p:par>
                          <p:cTn id="16" fill="hold">
                            <p:stCondLst>
                              <p:cond delay="1000"/>
                            </p:stCondLst>
                            <p:childTnLst>
                              <p:par>
                                <p:cTn id="17" presetID="21" presetClass="entr" presetSubtype="1" repeatCount="indefinite" fill="hold"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wheel(1)">
                                      <p:cBhvr>
                                        <p:cTn id="19" dur="2000"/>
                                        <p:tgtEl>
                                          <p:spTgt spid="23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p:cTn id="24" dur="500" fill="hold"/>
                                        <p:tgtEl>
                                          <p:spTgt spid="236"/>
                                        </p:tgtEl>
                                        <p:attrNameLst>
                                          <p:attrName>ppt_w</p:attrName>
                                        </p:attrNameLst>
                                      </p:cBhvr>
                                      <p:tavLst>
                                        <p:tav tm="0">
                                          <p:val>
                                            <p:fltVal val="0"/>
                                          </p:val>
                                        </p:tav>
                                        <p:tav tm="100000">
                                          <p:val>
                                            <p:strVal val="#ppt_w"/>
                                          </p:val>
                                        </p:tav>
                                      </p:tavLst>
                                    </p:anim>
                                    <p:anim calcmode="lin" valueType="num">
                                      <p:cBhvr>
                                        <p:cTn id="25" dur="500" fill="hold"/>
                                        <p:tgtEl>
                                          <p:spTgt spid="236"/>
                                        </p:tgtEl>
                                        <p:attrNameLst>
                                          <p:attrName>ppt_h</p:attrName>
                                        </p:attrNameLst>
                                      </p:cBhvr>
                                      <p:tavLst>
                                        <p:tav tm="0">
                                          <p:val>
                                            <p:fltVal val="0"/>
                                          </p:val>
                                        </p:tav>
                                        <p:tav tm="100000">
                                          <p:val>
                                            <p:strVal val="#ppt_h"/>
                                          </p:val>
                                        </p:tav>
                                      </p:tavLst>
                                    </p:anim>
                                    <p:animEffect transition="in" filter="fade">
                                      <p:cBhvr>
                                        <p:cTn id="26" dur="500"/>
                                        <p:tgtEl>
                                          <p:spTgt spid="2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7"/>
                                        </p:tgtEl>
                                        <p:attrNameLst>
                                          <p:attrName>style.visibility</p:attrName>
                                        </p:attrNameLst>
                                      </p:cBhvr>
                                      <p:to>
                                        <p:strVal val="visible"/>
                                      </p:to>
                                    </p:set>
                                    <p:anim calcmode="lin" valueType="num">
                                      <p:cBhvr>
                                        <p:cTn id="29" dur="500" fill="hold"/>
                                        <p:tgtEl>
                                          <p:spTgt spid="237"/>
                                        </p:tgtEl>
                                        <p:attrNameLst>
                                          <p:attrName>ppt_w</p:attrName>
                                        </p:attrNameLst>
                                      </p:cBhvr>
                                      <p:tavLst>
                                        <p:tav tm="0">
                                          <p:val>
                                            <p:fltVal val="0"/>
                                          </p:val>
                                        </p:tav>
                                        <p:tav tm="100000">
                                          <p:val>
                                            <p:strVal val="#ppt_w"/>
                                          </p:val>
                                        </p:tav>
                                      </p:tavLst>
                                    </p:anim>
                                    <p:anim calcmode="lin" valueType="num">
                                      <p:cBhvr>
                                        <p:cTn id="30" dur="500" fill="hold"/>
                                        <p:tgtEl>
                                          <p:spTgt spid="237"/>
                                        </p:tgtEl>
                                        <p:attrNameLst>
                                          <p:attrName>ppt_h</p:attrName>
                                        </p:attrNameLst>
                                      </p:cBhvr>
                                      <p:tavLst>
                                        <p:tav tm="0">
                                          <p:val>
                                            <p:fltVal val="0"/>
                                          </p:val>
                                        </p:tav>
                                        <p:tav tm="100000">
                                          <p:val>
                                            <p:strVal val="#ppt_h"/>
                                          </p:val>
                                        </p:tav>
                                      </p:tavLst>
                                    </p:anim>
                                    <p:animEffect transition="in" filter="fade">
                                      <p:cBhvr>
                                        <p:cTn id="31"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36" grpId="0"/>
      <p:bldP spid="2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53173" y="305009"/>
            <a:ext cx="8713457" cy="40233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সার্বভৌম</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ক্ষমতা</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দ্বারা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রাষ্ট্র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ধরণের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কাজ</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GB" sz="36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25" y="1238446"/>
            <a:ext cx="2562935" cy="1674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18" y="1920038"/>
            <a:ext cx="2659156" cy="1657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3" name="Group 32"/>
          <p:cNvGrpSpPr/>
          <p:nvPr/>
        </p:nvGrpSpPr>
        <p:grpSpPr>
          <a:xfrm>
            <a:off x="399890" y="1661916"/>
            <a:ext cx="2584274" cy="2043109"/>
            <a:chOff x="3380190" y="1595146"/>
            <a:chExt cx="4213590" cy="3545860"/>
          </a:xfrm>
        </p:grpSpPr>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0190" y="1619088"/>
              <a:ext cx="4213590" cy="3521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579" y="1595146"/>
              <a:ext cx="2235453" cy="2190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2" name="Rounded Rectangle 41"/>
          <p:cNvSpPr/>
          <p:nvPr/>
        </p:nvSpPr>
        <p:spPr>
          <a:xfrm>
            <a:off x="3404050" y="1292321"/>
            <a:ext cx="4215156" cy="49764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আদেশ</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পালনে</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বাধ্য</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করতে</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a:t>
            </a:r>
            <a:endParaRPr lang="en-GB"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43" name="Rounded Rectangle 42"/>
          <p:cNvSpPr/>
          <p:nvPr/>
        </p:nvSpPr>
        <p:spPr>
          <a:xfrm>
            <a:off x="3353378" y="3246089"/>
            <a:ext cx="3816847" cy="40233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নির্দেশ</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প্রদান</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a:t>
            </a:r>
            <a:endParaRPr lang="en-GB"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44" name="Rounded Rectangle 43"/>
          <p:cNvSpPr/>
          <p:nvPr/>
        </p:nvSpPr>
        <p:spPr>
          <a:xfrm>
            <a:off x="3733006" y="5276056"/>
            <a:ext cx="3131047" cy="45720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নির্বাচনের</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মাধ্যমে</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জনপ্রতিনিধি</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তৈরি</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a:t>
            </a:r>
            <a:endParaRPr lang="en-GB"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415" y="1798029"/>
            <a:ext cx="2365690" cy="1790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9" name="Group 48"/>
          <p:cNvGrpSpPr/>
          <p:nvPr/>
        </p:nvGrpSpPr>
        <p:grpSpPr>
          <a:xfrm>
            <a:off x="252078" y="949468"/>
            <a:ext cx="3316637" cy="3512772"/>
            <a:chOff x="1295400" y="1161256"/>
            <a:chExt cx="2743200" cy="2971800"/>
          </a:xfrm>
        </p:grpSpPr>
        <p:grpSp>
          <p:nvGrpSpPr>
            <p:cNvPr id="50" name="Group 49"/>
            <p:cNvGrpSpPr/>
            <p:nvPr/>
          </p:nvGrpSpPr>
          <p:grpSpPr>
            <a:xfrm>
              <a:off x="1295400" y="1161256"/>
              <a:ext cx="2743200" cy="2971800"/>
              <a:chOff x="1295400" y="1161256"/>
              <a:chExt cx="2743200" cy="2971800"/>
            </a:xfrm>
          </p:grpSpPr>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161256"/>
                <a:ext cx="2743200" cy="2971800"/>
              </a:xfrm>
              <a:prstGeom prst="rect">
                <a:avLst/>
              </a:prstGeom>
              <a:solidFill>
                <a:schemeClr val="bg1"/>
              </a:solidFill>
            </p:spPr>
          </p:pic>
          <p:sp>
            <p:nvSpPr>
              <p:cNvPr id="53" name="Rounded Rectangle 52"/>
              <p:cNvSpPr/>
              <p:nvPr/>
            </p:nvSpPr>
            <p:spPr>
              <a:xfrm>
                <a:off x="1814905" y="1855896"/>
                <a:ext cx="913411" cy="552724"/>
              </a:xfrm>
              <a:prstGeom prst="roundRect">
                <a:avLst/>
              </a:prstGeom>
              <a:no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465" b="1" dirty="0" err="1">
                    <a:ln/>
                    <a:solidFill>
                      <a:srgbClr val="FFFF00"/>
                    </a:solidFill>
                    <a:latin typeface="Nikosh" panose="02000000000000000000" pitchFamily="2" charset="0"/>
                    <a:cs typeface="Nikosh" panose="02000000000000000000" pitchFamily="2" charset="0"/>
                  </a:rPr>
                  <a:t>রাষ্ট্র</a:t>
                </a:r>
                <a:endParaRPr lang="en-GB" sz="3465" b="1" dirty="0">
                  <a:ln/>
                  <a:solidFill>
                    <a:srgbClr val="FFFF00"/>
                  </a:solidFill>
                  <a:latin typeface="Nikosh" panose="02000000000000000000" pitchFamily="2" charset="0"/>
                  <a:cs typeface="Nikosh" panose="02000000000000000000" pitchFamily="2" charset="0"/>
                </a:endParaRPr>
              </a:p>
            </p:txBody>
          </p:sp>
        </p:grpSp>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4905" y="2299014"/>
              <a:ext cx="1381924" cy="971823"/>
            </a:xfrm>
            <a:prstGeom prst="ellipse">
              <a:avLst/>
            </a:prstGeom>
            <a:solidFill>
              <a:schemeClr val="bg1"/>
            </a:solidFill>
            <a:ln>
              <a:noFill/>
            </a:ln>
            <a:effectLst>
              <a:softEdge rad="112500"/>
            </a:effectLst>
          </p:spPr>
        </p:pic>
      </p:grpSp>
      <p:sp>
        <p:nvSpPr>
          <p:cNvPr id="56" name="Rounded Rectangle 55"/>
          <p:cNvSpPr/>
          <p:nvPr/>
        </p:nvSpPr>
        <p:spPr>
          <a:xfrm>
            <a:off x="1984529" y="959498"/>
            <a:ext cx="6091877" cy="676797"/>
          </a:xfrm>
          <a:prstGeom prst="roundRect">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সার্বভৌম</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ক্ষমতার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অধিকারী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GB" sz="36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57" name="Rounded Rectangle 56"/>
          <p:cNvSpPr/>
          <p:nvPr/>
        </p:nvSpPr>
        <p:spPr>
          <a:xfrm>
            <a:off x="424018" y="6342856"/>
            <a:ext cx="4985388" cy="58841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জনগণই</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সার্বভৌম</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ক্ষমতার</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মূল</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অধিকারী</a:t>
            </a:r>
            <a:endParaRPr lang="en-GB"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7529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1.35439E-6 -2.86659E-6 L 0.65024 -0.02359 " pathEditMode="relative" rAng="0" ptsTypes="AA">
                                      <p:cBhvr>
                                        <p:cTn id="12" dur="2000" fill="hold"/>
                                        <p:tgtEl>
                                          <p:spTgt spid="25"/>
                                        </p:tgtEl>
                                        <p:attrNameLst>
                                          <p:attrName>ppt_x</p:attrName>
                                          <p:attrName>ppt_y</p:attrName>
                                        </p:attrNameLst>
                                      </p:cBhvr>
                                      <p:rCtr x="32512" y="-1191"/>
                                    </p:animMotion>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1.30643E-7 2.09482E-6 L 0.61783 0.13892 " pathEditMode="relative" rAng="0" ptsTypes="AA">
                                      <p:cBhvr>
                                        <p:cTn id="15" dur="2000" fill="hold"/>
                                        <p:tgtEl>
                                          <p:spTgt spid="26"/>
                                        </p:tgtEl>
                                        <p:attrNameLst>
                                          <p:attrName>ppt_x</p:attrName>
                                          <p:attrName>ppt_y</p:attrName>
                                        </p:attrNameLst>
                                      </p:cBhvr>
                                      <p:rCtr x="30891" y="6946"/>
                                    </p:animMotion>
                                  </p:childTnLst>
                                </p:cTn>
                              </p:par>
                            </p:childTnLst>
                          </p:cTn>
                        </p:par>
                        <p:par>
                          <p:cTn id="16" fill="hold">
                            <p:stCondLst>
                              <p:cond delay="4500"/>
                            </p:stCondLst>
                            <p:childTnLst>
                              <p:par>
                                <p:cTn id="17" presetID="42" presetClass="path" presetSubtype="0" accel="50000" decel="50000" fill="hold" nodeType="afterEffect">
                                  <p:stCondLst>
                                    <p:cond delay="0"/>
                                  </p:stCondLst>
                                  <p:childTnLst>
                                    <p:animMotion origin="layout" path="M 4.23847E-6 2.88864E-6 L 0.62923 0.40771 " pathEditMode="relative" rAng="0" ptsTypes="AA">
                                      <p:cBhvr>
                                        <p:cTn id="18" dur="2000" fill="hold"/>
                                        <p:tgtEl>
                                          <p:spTgt spid="33"/>
                                        </p:tgtEl>
                                        <p:attrNameLst>
                                          <p:attrName>ppt_x</p:attrName>
                                          <p:attrName>ppt_y</p:attrName>
                                        </p:attrNameLst>
                                      </p:cBhvr>
                                      <p:rCtr x="31454" y="20375"/>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01306E-6 -1.54355E-7 L 0.08269 0.37266 " pathEditMode="relative" rAng="0" ptsTypes="AA">
                                      <p:cBhvr>
                                        <p:cTn id="39" dur="2000" fill="hold"/>
                                        <p:tgtEl>
                                          <p:spTgt spid="47"/>
                                        </p:tgtEl>
                                        <p:attrNameLst>
                                          <p:attrName>ppt_x</p:attrName>
                                          <p:attrName>ppt_y</p:attrName>
                                        </p:attrNameLst>
                                      </p:cBhvr>
                                      <p:rCtr x="4134" y="18633"/>
                                    </p:animMotion>
                                  </p:childTnLst>
                                </p:cTn>
                              </p:par>
                              <p:par>
                                <p:cTn id="40" presetID="53"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p:bldP spid="43" grpId="0"/>
      <p:bldP spid="44" grpId="0"/>
      <p:bldP spid="56"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590213" y="246148"/>
            <a:ext cx="8732746" cy="54861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রাষ্ট্রকে</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অন্য</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দেশ</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শক্তির</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নিয়ন্ত্রণ</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মুক্ত</a:t>
            </a:r>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রাখে</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কোন</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উপাদানটি</a:t>
            </a:r>
            <a:r>
              <a:rPr lang="en-US" sz="280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GB"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89" name="Group 88"/>
          <p:cNvGrpSpPr/>
          <p:nvPr/>
        </p:nvGrpSpPr>
        <p:grpSpPr>
          <a:xfrm>
            <a:off x="536458" y="3401850"/>
            <a:ext cx="2723030" cy="2440968"/>
            <a:chOff x="660767" y="3806760"/>
            <a:chExt cx="3458388" cy="3100155"/>
          </a:xfrm>
        </p:grpSpPr>
        <p:pic>
          <p:nvPicPr>
            <p:cNvPr id="90" name="Picture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7" y="4215419"/>
              <a:ext cx="3394680" cy="2691496"/>
            </a:xfrm>
            <a:prstGeom prst="ellipse">
              <a:avLst/>
            </a:prstGeom>
            <a:ln>
              <a:noFill/>
            </a:ln>
            <a:effectLst>
              <a:softEdge rad="112500"/>
            </a:effectLst>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3303" y="3806760"/>
              <a:ext cx="1825852" cy="1296760"/>
            </a:xfrm>
            <a:prstGeom prst="ellipse">
              <a:avLst/>
            </a:prstGeom>
            <a:ln>
              <a:noFill/>
            </a:ln>
            <a:effectLst>
              <a:softEdge rad="112500"/>
            </a:effectLst>
          </p:spPr>
        </p:pic>
      </p:grpSp>
      <p:grpSp>
        <p:nvGrpSpPr>
          <p:cNvPr id="92" name="Group 91"/>
          <p:cNvGrpSpPr/>
          <p:nvPr/>
        </p:nvGrpSpPr>
        <p:grpSpPr>
          <a:xfrm>
            <a:off x="6805753" y="3062826"/>
            <a:ext cx="2596308" cy="2487559"/>
            <a:chOff x="8623093" y="3376183"/>
            <a:chExt cx="3297444" cy="3159327"/>
          </a:xfrm>
        </p:grpSpPr>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9721" y="3376183"/>
              <a:ext cx="3140816" cy="3159327"/>
            </a:xfrm>
            <a:prstGeom prst="ellipse">
              <a:avLst/>
            </a:prstGeom>
            <a:ln>
              <a:noFill/>
            </a:ln>
            <a:effectLst>
              <a:softEdge rad="112500"/>
            </a:effectLst>
          </p:spPr>
        </p:pic>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3093" y="3619783"/>
              <a:ext cx="1949739" cy="1905000"/>
            </a:xfrm>
            <a:prstGeom prst="ellipse">
              <a:avLst/>
            </a:prstGeom>
            <a:ln>
              <a:noFill/>
            </a:ln>
            <a:effectLst>
              <a:softEdge rad="112500"/>
            </a:effectLst>
          </p:spPr>
        </p:pic>
      </p:grpSp>
      <p:grpSp>
        <p:nvGrpSpPr>
          <p:cNvPr id="95" name="Group 94"/>
          <p:cNvGrpSpPr/>
          <p:nvPr/>
        </p:nvGrpSpPr>
        <p:grpSpPr>
          <a:xfrm>
            <a:off x="590213" y="1085379"/>
            <a:ext cx="2287748" cy="2564130"/>
            <a:chOff x="729039" y="864723"/>
            <a:chExt cx="2905557" cy="3256577"/>
          </a:xfrm>
        </p:grpSpPr>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039" y="864723"/>
              <a:ext cx="2905557" cy="3256577"/>
            </a:xfrm>
            <a:prstGeom prst="ellipse">
              <a:avLst/>
            </a:prstGeom>
            <a:ln>
              <a:noFill/>
            </a:ln>
            <a:effectLst>
              <a:softEdge rad="112500"/>
            </a:effectLst>
          </p:spPr>
        </p:pic>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1238" y="1491661"/>
              <a:ext cx="1361525" cy="1735391"/>
            </a:xfrm>
            <a:prstGeom prst="ellipse">
              <a:avLst/>
            </a:prstGeom>
            <a:ln>
              <a:noFill/>
            </a:ln>
            <a:effectLst>
              <a:softEdge rad="112500"/>
            </a:effectLst>
          </p:spPr>
        </p:pic>
      </p:grpSp>
      <p:grpSp>
        <p:nvGrpSpPr>
          <p:cNvPr id="98" name="Group 97"/>
          <p:cNvGrpSpPr/>
          <p:nvPr/>
        </p:nvGrpSpPr>
        <p:grpSpPr>
          <a:xfrm>
            <a:off x="6202963" y="1085379"/>
            <a:ext cx="2474025" cy="2197670"/>
            <a:chOff x="7857519" y="864723"/>
            <a:chExt cx="3142138" cy="2791154"/>
          </a:xfrm>
        </p:grpSpPr>
        <p:pic>
          <p:nvPicPr>
            <p:cNvPr id="99" name="Picture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9352" y="864723"/>
              <a:ext cx="2820305" cy="2791154"/>
            </a:xfrm>
            <a:prstGeom prst="ellipse">
              <a:avLst/>
            </a:prstGeom>
            <a:ln>
              <a:noFill/>
            </a:ln>
            <a:effectLst>
              <a:softEdge rad="112500"/>
            </a:effectLst>
          </p:spPr>
        </p:pic>
        <p:pic>
          <p:nvPicPr>
            <p:cNvPr id="100" name="Picture 9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857519" y="1064165"/>
              <a:ext cx="1192399" cy="1735391"/>
            </a:xfrm>
            <a:prstGeom prst="ellipse">
              <a:avLst/>
            </a:prstGeom>
            <a:ln>
              <a:noFill/>
            </a:ln>
            <a:effectLst>
              <a:softEdge rad="112500"/>
            </a:effectLst>
          </p:spPr>
        </p:pic>
      </p:grpSp>
      <p:sp>
        <p:nvSpPr>
          <p:cNvPr id="101" name="Freeform 100"/>
          <p:cNvSpPr/>
          <p:nvPr/>
        </p:nvSpPr>
        <p:spPr>
          <a:xfrm>
            <a:off x="3191124" y="1596971"/>
            <a:ext cx="3646768" cy="3874664"/>
          </a:xfrm>
          <a:custGeom>
            <a:avLst/>
            <a:gdLst>
              <a:gd name="connsiteX0" fmla="*/ 200147 w 4374821"/>
              <a:gd name="connsiteY0" fmla="*/ 28575 h 4702602"/>
              <a:gd name="connsiteX1" fmla="*/ 214434 w 4374821"/>
              <a:gd name="connsiteY1" fmla="*/ 214312 h 4702602"/>
              <a:gd name="connsiteX2" fmla="*/ 257297 w 4374821"/>
              <a:gd name="connsiteY2" fmla="*/ 257175 h 4702602"/>
              <a:gd name="connsiteX3" fmla="*/ 243009 w 4374821"/>
              <a:gd name="connsiteY3" fmla="*/ 300037 h 4702602"/>
              <a:gd name="connsiteX4" fmla="*/ 157284 w 4374821"/>
              <a:gd name="connsiteY4" fmla="*/ 328612 h 4702602"/>
              <a:gd name="connsiteX5" fmla="*/ 114422 w 4374821"/>
              <a:gd name="connsiteY5" fmla="*/ 371475 h 4702602"/>
              <a:gd name="connsiteX6" fmla="*/ 71559 w 4374821"/>
              <a:gd name="connsiteY6" fmla="*/ 385762 h 4702602"/>
              <a:gd name="connsiteX7" fmla="*/ 14409 w 4374821"/>
              <a:gd name="connsiteY7" fmla="*/ 471487 h 4702602"/>
              <a:gd name="connsiteX8" fmla="*/ 122 w 4374821"/>
              <a:gd name="connsiteY8" fmla="*/ 514350 h 4702602"/>
              <a:gd name="connsiteX9" fmla="*/ 14409 w 4374821"/>
              <a:gd name="connsiteY9" fmla="*/ 757237 h 4702602"/>
              <a:gd name="connsiteX10" fmla="*/ 100134 w 4374821"/>
              <a:gd name="connsiteY10" fmla="*/ 800100 h 4702602"/>
              <a:gd name="connsiteX11" fmla="*/ 142997 w 4374821"/>
              <a:gd name="connsiteY11" fmla="*/ 828675 h 4702602"/>
              <a:gd name="connsiteX12" fmla="*/ 243009 w 4374821"/>
              <a:gd name="connsiteY12" fmla="*/ 857250 h 4702602"/>
              <a:gd name="connsiteX13" fmla="*/ 285872 w 4374821"/>
              <a:gd name="connsiteY13" fmla="*/ 871537 h 4702602"/>
              <a:gd name="connsiteX14" fmla="*/ 357309 w 4374821"/>
              <a:gd name="connsiteY14" fmla="*/ 942975 h 4702602"/>
              <a:gd name="connsiteX15" fmla="*/ 443034 w 4374821"/>
              <a:gd name="connsiteY15" fmla="*/ 1000125 h 4702602"/>
              <a:gd name="connsiteX16" fmla="*/ 700209 w 4374821"/>
              <a:gd name="connsiteY16" fmla="*/ 1028700 h 4702602"/>
              <a:gd name="connsiteX17" fmla="*/ 743072 w 4374821"/>
              <a:gd name="connsiteY17" fmla="*/ 1057275 h 4702602"/>
              <a:gd name="connsiteX18" fmla="*/ 728784 w 4374821"/>
              <a:gd name="connsiteY18" fmla="*/ 1200150 h 4702602"/>
              <a:gd name="connsiteX19" fmla="*/ 643059 w 4374821"/>
              <a:gd name="connsiteY19" fmla="*/ 1214437 h 4702602"/>
              <a:gd name="connsiteX20" fmla="*/ 471609 w 4374821"/>
              <a:gd name="connsiteY20" fmla="*/ 1243012 h 4702602"/>
              <a:gd name="connsiteX21" fmla="*/ 385884 w 4374821"/>
              <a:gd name="connsiteY21" fmla="*/ 1285875 h 4702602"/>
              <a:gd name="connsiteX22" fmla="*/ 343022 w 4374821"/>
              <a:gd name="connsiteY22" fmla="*/ 1385887 h 4702602"/>
              <a:gd name="connsiteX23" fmla="*/ 328734 w 4374821"/>
              <a:gd name="connsiteY23" fmla="*/ 1428750 h 4702602"/>
              <a:gd name="connsiteX24" fmla="*/ 157284 w 4374821"/>
              <a:gd name="connsiteY24" fmla="*/ 1514475 h 4702602"/>
              <a:gd name="connsiteX25" fmla="*/ 85847 w 4374821"/>
              <a:gd name="connsiteY25" fmla="*/ 1543050 h 4702602"/>
              <a:gd name="connsiteX26" fmla="*/ 128709 w 4374821"/>
              <a:gd name="connsiteY26" fmla="*/ 1800225 h 4702602"/>
              <a:gd name="connsiteX27" fmla="*/ 171572 w 4374821"/>
              <a:gd name="connsiteY27" fmla="*/ 1885950 h 4702602"/>
              <a:gd name="connsiteX28" fmla="*/ 285872 w 4374821"/>
              <a:gd name="connsiteY28" fmla="*/ 1928812 h 4702602"/>
              <a:gd name="connsiteX29" fmla="*/ 371597 w 4374821"/>
              <a:gd name="connsiteY29" fmla="*/ 1957387 h 4702602"/>
              <a:gd name="connsiteX30" fmla="*/ 457322 w 4374821"/>
              <a:gd name="connsiteY30" fmla="*/ 1985962 h 4702602"/>
              <a:gd name="connsiteX31" fmla="*/ 500184 w 4374821"/>
              <a:gd name="connsiteY31" fmla="*/ 2000250 h 4702602"/>
              <a:gd name="connsiteX32" fmla="*/ 585909 w 4374821"/>
              <a:gd name="connsiteY32" fmla="*/ 2043112 h 4702602"/>
              <a:gd name="connsiteX33" fmla="*/ 643059 w 4374821"/>
              <a:gd name="connsiteY33" fmla="*/ 2128837 h 4702602"/>
              <a:gd name="connsiteX34" fmla="*/ 685922 w 4374821"/>
              <a:gd name="connsiteY34" fmla="*/ 2228850 h 4702602"/>
              <a:gd name="connsiteX35" fmla="*/ 671634 w 4374821"/>
              <a:gd name="connsiteY35" fmla="*/ 2343150 h 4702602"/>
              <a:gd name="connsiteX36" fmla="*/ 628772 w 4374821"/>
              <a:gd name="connsiteY36" fmla="*/ 2371725 h 4702602"/>
              <a:gd name="connsiteX37" fmla="*/ 543047 w 4374821"/>
              <a:gd name="connsiteY37" fmla="*/ 2443162 h 4702602"/>
              <a:gd name="connsiteX38" fmla="*/ 557334 w 4374821"/>
              <a:gd name="connsiteY38" fmla="*/ 2514600 h 4702602"/>
              <a:gd name="connsiteX39" fmla="*/ 657347 w 4374821"/>
              <a:gd name="connsiteY39" fmla="*/ 2643187 h 4702602"/>
              <a:gd name="connsiteX40" fmla="*/ 743072 w 4374821"/>
              <a:gd name="connsiteY40" fmla="*/ 2700337 h 4702602"/>
              <a:gd name="connsiteX41" fmla="*/ 757359 w 4374821"/>
              <a:gd name="connsiteY41" fmla="*/ 2914650 h 4702602"/>
              <a:gd name="connsiteX42" fmla="*/ 843084 w 4374821"/>
              <a:gd name="connsiteY42" fmla="*/ 2943225 h 4702602"/>
              <a:gd name="connsiteX43" fmla="*/ 885947 w 4374821"/>
              <a:gd name="connsiteY43" fmla="*/ 2957512 h 4702602"/>
              <a:gd name="connsiteX44" fmla="*/ 885947 w 4374821"/>
              <a:gd name="connsiteY44" fmla="*/ 3057525 h 4702602"/>
              <a:gd name="connsiteX45" fmla="*/ 914522 w 4374821"/>
              <a:gd name="connsiteY45" fmla="*/ 3271837 h 4702602"/>
              <a:gd name="connsiteX46" fmla="*/ 943097 w 4374821"/>
              <a:gd name="connsiteY46" fmla="*/ 3314700 h 4702602"/>
              <a:gd name="connsiteX47" fmla="*/ 971672 w 4374821"/>
              <a:gd name="connsiteY47" fmla="*/ 3400425 h 4702602"/>
              <a:gd name="connsiteX48" fmla="*/ 1000247 w 4374821"/>
              <a:gd name="connsiteY48" fmla="*/ 3529012 h 4702602"/>
              <a:gd name="connsiteX49" fmla="*/ 1014534 w 4374821"/>
              <a:gd name="connsiteY49" fmla="*/ 3629025 h 4702602"/>
              <a:gd name="connsiteX50" fmla="*/ 1028822 w 4374821"/>
              <a:gd name="connsiteY50" fmla="*/ 3757612 h 4702602"/>
              <a:gd name="connsiteX51" fmla="*/ 1057397 w 4374821"/>
              <a:gd name="connsiteY51" fmla="*/ 3800475 h 4702602"/>
              <a:gd name="connsiteX52" fmla="*/ 1071684 w 4374821"/>
              <a:gd name="connsiteY52" fmla="*/ 3843337 h 4702602"/>
              <a:gd name="connsiteX53" fmla="*/ 1100259 w 4374821"/>
              <a:gd name="connsiteY53" fmla="*/ 3886200 h 4702602"/>
              <a:gd name="connsiteX54" fmla="*/ 1143122 w 4374821"/>
              <a:gd name="connsiteY54" fmla="*/ 4043362 h 4702602"/>
              <a:gd name="connsiteX55" fmla="*/ 1185984 w 4374821"/>
              <a:gd name="connsiteY55" fmla="*/ 4071937 h 4702602"/>
              <a:gd name="connsiteX56" fmla="*/ 1200272 w 4374821"/>
              <a:gd name="connsiteY56" fmla="*/ 4114800 h 4702602"/>
              <a:gd name="connsiteX57" fmla="*/ 1285997 w 4374821"/>
              <a:gd name="connsiteY57" fmla="*/ 4157662 h 4702602"/>
              <a:gd name="connsiteX58" fmla="*/ 1314572 w 4374821"/>
              <a:gd name="connsiteY58" fmla="*/ 4200525 h 4702602"/>
              <a:gd name="connsiteX59" fmla="*/ 1386009 w 4374821"/>
              <a:gd name="connsiteY59" fmla="*/ 4086225 h 4702602"/>
              <a:gd name="connsiteX60" fmla="*/ 1428872 w 4374821"/>
              <a:gd name="connsiteY60" fmla="*/ 4100512 h 4702602"/>
              <a:gd name="connsiteX61" fmla="*/ 1514597 w 4374821"/>
              <a:gd name="connsiteY61" fmla="*/ 4157662 h 4702602"/>
              <a:gd name="connsiteX62" fmla="*/ 1614609 w 4374821"/>
              <a:gd name="connsiteY62" fmla="*/ 4143375 h 4702602"/>
              <a:gd name="connsiteX63" fmla="*/ 1714622 w 4374821"/>
              <a:gd name="connsiteY63" fmla="*/ 4043362 h 4702602"/>
              <a:gd name="connsiteX64" fmla="*/ 1757484 w 4374821"/>
              <a:gd name="connsiteY64" fmla="*/ 4014787 h 4702602"/>
              <a:gd name="connsiteX65" fmla="*/ 1786059 w 4374821"/>
              <a:gd name="connsiteY65" fmla="*/ 3971925 h 4702602"/>
              <a:gd name="connsiteX66" fmla="*/ 1800347 w 4374821"/>
              <a:gd name="connsiteY66" fmla="*/ 3929062 h 4702602"/>
              <a:gd name="connsiteX67" fmla="*/ 1843209 w 4374821"/>
              <a:gd name="connsiteY67" fmla="*/ 3886200 h 4702602"/>
              <a:gd name="connsiteX68" fmla="*/ 1871784 w 4374821"/>
              <a:gd name="connsiteY68" fmla="*/ 3843337 h 4702602"/>
              <a:gd name="connsiteX69" fmla="*/ 1943222 w 4374821"/>
              <a:gd name="connsiteY69" fmla="*/ 3857625 h 4702602"/>
              <a:gd name="connsiteX70" fmla="*/ 1957509 w 4374821"/>
              <a:gd name="connsiteY70" fmla="*/ 3900487 h 4702602"/>
              <a:gd name="connsiteX71" fmla="*/ 1986084 w 4374821"/>
              <a:gd name="connsiteY71" fmla="*/ 3943350 h 4702602"/>
              <a:gd name="connsiteX72" fmla="*/ 2071809 w 4374821"/>
              <a:gd name="connsiteY72" fmla="*/ 4000500 h 4702602"/>
              <a:gd name="connsiteX73" fmla="*/ 2128959 w 4374821"/>
              <a:gd name="connsiteY73" fmla="*/ 3986212 h 4702602"/>
              <a:gd name="connsiteX74" fmla="*/ 2171822 w 4374821"/>
              <a:gd name="connsiteY74" fmla="*/ 3900487 h 4702602"/>
              <a:gd name="connsiteX75" fmla="*/ 2200397 w 4374821"/>
              <a:gd name="connsiteY75" fmla="*/ 3786187 h 4702602"/>
              <a:gd name="connsiteX76" fmla="*/ 2243259 w 4374821"/>
              <a:gd name="connsiteY76" fmla="*/ 3757612 h 4702602"/>
              <a:gd name="connsiteX77" fmla="*/ 2271834 w 4374821"/>
              <a:gd name="connsiteY77" fmla="*/ 3700462 h 4702602"/>
              <a:gd name="connsiteX78" fmla="*/ 2286122 w 4374821"/>
              <a:gd name="connsiteY78" fmla="*/ 3657600 h 4702602"/>
              <a:gd name="connsiteX79" fmla="*/ 2328984 w 4374821"/>
              <a:gd name="connsiteY79" fmla="*/ 3614737 h 4702602"/>
              <a:gd name="connsiteX80" fmla="*/ 2357559 w 4374821"/>
              <a:gd name="connsiteY80" fmla="*/ 3571875 h 4702602"/>
              <a:gd name="connsiteX81" fmla="*/ 2471859 w 4374821"/>
              <a:gd name="connsiteY81" fmla="*/ 3514725 h 4702602"/>
              <a:gd name="connsiteX82" fmla="*/ 2486147 w 4374821"/>
              <a:gd name="connsiteY82" fmla="*/ 3557587 h 4702602"/>
              <a:gd name="connsiteX83" fmla="*/ 2500434 w 4374821"/>
              <a:gd name="connsiteY83" fmla="*/ 3643312 h 4702602"/>
              <a:gd name="connsiteX84" fmla="*/ 2586159 w 4374821"/>
              <a:gd name="connsiteY84" fmla="*/ 3714750 h 4702602"/>
              <a:gd name="connsiteX85" fmla="*/ 2643309 w 4374821"/>
              <a:gd name="connsiteY85" fmla="*/ 3386137 h 4702602"/>
              <a:gd name="connsiteX86" fmla="*/ 2671884 w 4374821"/>
              <a:gd name="connsiteY86" fmla="*/ 3300412 h 4702602"/>
              <a:gd name="connsiteX87" fmla="*/ 2771897 w 4374821"/>
              <a:gd name="connsiteY87" fmla="*/ 3314700 h 4702602"/>
              <a:gd name="connsiteX88" fmla="*/ 2829047 w 4374821"/>
              <a:gd name="connsiteY88" fmla="*/ 3671887 h 4702602"/>
              <a:gd name="connsiteX89" fmla="*/ 2886197 w 4374821"/>
              <a:gd name="connsiteY89" fmla="*/ 3643312 h 4702602"/>
              <a:gd name="connsiteX90" fmla="*/ 2914772 w 4374821"/>
              <a:gd name="connsiteY90" fmla="*/ 3586162 h 4702602"/>
              <a:gd name="connsiteX91" fmla="*/ 2900484 w 4374821"/>
              <a:gd name="connsiteY91" fmla="*/ 3400425 h 4702602"/>
              <a:gd name="connsiteX92" fmla="*/ 2871909 w 4374821"/>
              <a:gd name="connsiteY92" fmla="*/ 3343275 h 4702602"/>
              <a:gd name="connsiteX93" fmla="*/ 2857622 w 4374821"/>
              <a:gd name="connsiteY93" fmla="*/ 3300412 h 4702602"/>
              <a:gd name="connsiteX94" fmla="*/ 2886197 w 4374821"/>
              <a:gd name="connsiteY94" fmla="*/ 3214687 h 4702602"/>
              <a:gd name="connsiteX95" fmla="*/ 2900484 w 4374821"/>
              <a:gd name="connsiteY95" fmla="*/ 3157537 h 4702602"/>
              <a:gd name="connsiteX96" fmla="*/ 3014784 w 4374821"/>
              <a:gd name="connsiteY96" fmla="*/ 3114675 h 4702602"/>
              <a:gd name="connsiteX97" fmla="*/ 3043359 w 4374821"/>
              <a:gd name="connsiteY97" fmla="*/ 3314700 h 4702602"/>
              <a:gd name="connsiteX98" fmla="*/ 3057647 w 4374821"/>
              <a:gd name="connsiteY98" fmla="*/ 3357562 h 4702602"/>
              <a:gd name="connsiteX99" fmla="*/ 3071934 w 4374821"/>
              <a:gd name="connsiteY99" fmla="*/ 3429000 h 4702602"/>
              <a:gd name="connsiteX100" fmla="*/ 3114797 w 4374821"/>
              <a:gd name="connsiteY100" fmla="*/ 3457575 h 4702602"/>
              <a:gd name="connsiteX101" fmla="*/ 3200522 w 4374821"/>
              <a:gd name="connsiteY101" fmla="*/ 3443287 h 4702602"/>
              <a:gd name="connsiteX102" fmla="*/ 3214809 w 4374821"/>
              <a:gd name="connsiteY102" fmla="*/ 3400425 h 4702602"/>
              <a:gd name="connsiteX103" fmla="*/ 3229097 w 4374821"/>
              <a:gd name="connsiteY103" fmla="*/ 3343275 h 4702602"/>
              <a:gd name="connsiteX104" fmla="*/ 3214809 w 4374821"/>
              <a:gd name="connsiteY104" fmla="*/ 3243262 h 4702602"/>
              <a:gd name="connsiteX105" fmla="*/ 3186234 w 4374821"/>
              <a:gd name="connsiteY105" fmla="*/ 3157537 h 4702602"/>
              <a:gd name="connsiteX106" fmla="*/ 3243384 w 4374821"/>
              <a:gd name="connsiteY106" fmla="*/ 3200400 h 4702602"/>
              <a:gd name="connsiteX107" fmla="*/ 3286247 w 4374821"/>
              <a:gd name="connsiteY107" fmla="*/ 3228975 h 4702602"/>
              <a:gd name="connsiteX108" fmla="*/ 3357684 w 4374821"/>
              <a:gd name="connsiteY108" fmla="*/ 3314700 h 4702602"/>
              <a:gd name="connsiteX109" fmla="*/ 3371972 w 4374821"/>
              <a:gd name="connsiteY109" fmla="*/ 3357562 h 4702602"/>
              <a:gd name="connsiteX110" fmla="*/ 3386259 w 4374821"/>
              <a:gd name="connsiteY110" fmla="*/ 3586162 h 4702602"/>
              <a:gd name="connsiteX111" fmla="*/ 3400547 w 4374821"/>
              <a:gd name="connsiteY111" fmla="*/ 3629025 h 4702602"/>
              <a:gd name="connsiteX112" fmla="*/ 3443409 w 4374821"/>
              <a:gd name="connsiteY112" fmla="*/ 3771900 h 4702602"/>
              <a:gd name="connsiteX113" fmla="*/ 3486272 w 4374821"/>
              <a:gd name="connsiteY113" fmla="*/ 3886200 h 4702602"/>
              <a:gd name="connsiteX114" fmla="*/ 3529134 w 4374821"/>
              <a:gd name="connsiteY114" fmla="*/ 3914775 h 4702602"/>
              <a:gd name="connsiteX115" fmla="*/ 3543422 w 4374821"/>
              <a:gd name="connsiteY115" fmla="*/ 3957637 h 4702602"/>
              <a:gd name="connsiteX116" fmla="*/ 3571997 w 4374821"/>
              <a:gd name="connsiteY116" fmla="*/ 4000500 h 4702602"/>
              <a:gd name="connsiteX117" fmla="*/ 3586284 w 4374821"/>
              <a:gd name="connsiteY117" fmla="*/ 4057650 h 4702602"/>
              <a:gd name="connsiteX118" fmla="*/ 3614859 w 4374821"/>
              <a:gd name="connsiteY118" fmla="*/ 4114800 h 4702602"/>
              <a:gd name="connsiteX119" fmla="*/ 3657722 w 4374821"/>
              <a:gd name="connsiteY119" fmla="*/ 4200525 h 4702602"/>
              <a:gd name="connsiteX120" fmla="*/ 3686297 w 4374821"/>
              <a:gd name="connsiteY120" fmla="*/ 4286250 h 4702602"/>
              <a:gd name="connsiteX121" fmla="*/ 3800597 w 4374821"/>
              <a:gd name="connsiteY121" fmla="*/ 4429125 h 4702602"/>
              <a:gd name="connsiteX122" fmla="*/ 3872034 w 4374821"/>
              <a:gd name="connsiteY122" fmla="*/ 4514850 h 4702602"/>
              <a:gd name="connsiteX123" fmla="*/ 3972047 w 4374821"/>
              <a:gd name="connsiteY123" fmla="*/ 4572000 h 4702602"/>
              <a:gd name="connsiteX124" fmla="*/ 4057772 w 4374821"/>
              <a:gd name="connsiteY124" fmla="*/ 4643437 h 4702602"/>
              <a:gd name="connsiteX125" fmla="*/ 4114922 w 4374821"/>
              <a:gd name="connsiteY125" fmla="*/ 4657725 h 4702602"/>
              <a:gd name="connsiteX126" fmla="*/ 4214934 w 4374821"/>
              <a:gd name="connsiteY126" fmla="*/ 4700587 h 4702602"/>
              <a:gd name="connsiteX127" fmla="*/ 4229222 w 4374821"/>
              <a:gd name="connsiteY127" fmla="*/ 4657725 h 4702602"/>
              <a:gd name="connsiteX128" fmla="*/ 4200647 w 4374821"/>
              <a:gd name="connsiteY128" fmla="*/ 4557712 h 4702602"/>
              <a:gd name="connsiteX129" fmla="*/ 4114922 w 4374821"/>
              <a:gd name="connsiteY129" fmla="*/ 4429125 h 4702602"/>
              <a:gd name="connsiteX130" fmla="*/ 4100634 w 4374821"/>
              <a:gd name="connsiteY130" fmla="*/ 4386262 h 4702602"/>
              <a:gd name="connsiteX131" fmla="*/ 3972047 w 4374821"/>
              <a:gd name="connsiteY131" fmla="*/ 4343400 h 4702602"/>
              <a:gd name="connsiteX132" fmla="*/ 3929184 w 4374821"/>
              <a:gd name="connsiteY132" fmla="*/ 4329112 h 4702602"/>
              <a:gd name="connsiteX133" fmla="*/ 4157784 w 4374821"/>
              <a:gd name="connsiteY133" fmla="*/ 4329112 h 4702602"/>
              <a:gd name="connsiteX134" fmla="*/ 4272084 w 4374821"/>
              <a:gd name="connsiteY134" fmla="*/ 4314825 h 4702602"/>
              <a:gd name="connsiteX135" fmla="*/ 4329234 w 4374821"/>
              <a:gd name="connsiteY135" fmla="*/ 4300537 h 4702602"/>
              <a:gd name="connsiteX136" fmla="*/ 4372097 w 4374821"/>
              <a:gd name="connsiteY136" fmla="*/ 4229100 h 4702602"/>
              <a:gd name="connsiteX137" fmla="*/ 4343522 w 4374821"/>
              <a:gd name="connsiteY137" fmla="*/ 3943350 h 4702602"/>
              <a:gd name="connsiteX138" fmla="*/ 4314947 w 4374821"/>
              <a:gd name="connsiteY138" fmla="*/ 3857625 h 4702602"/>
              <a:gd name="connsiteX139" fmla="*/ 4286372 w 4374821"/>
              <a:gd name="connsiteY139" fmla="*/ 3814762 h 4702602"/>
              <a:gd name="connsiteX140" fmla="*/ 4243509 w 4374821"/>
              <a:gd name="connsiteY140" fmla="*/ 3714750 h 4702602"/>
              <a:gd name="connsiteX141" fmla="*/ 4229222 w 4374821"/>
              <a:gd name="connsiteY141" fmla="*/ 3657600 h 4702602"/>
              <a:gd name="connsiteX142" fmla="*/ 4200647 w 4374821"/>
              <a:gd name="connsiteY142" fmla="*/ 3614737 h 4702602"/>
              <a:gd name="connsiteX143" fmla="*/ 4157784 w 4374821"/>
              <a:gd name="connsiteY143" fmla="*/ 3529012 h 4702602"/>
              <a:gd name="connsiteX144" fmla="*/ 4143497 w 4374821"/>
              <a:gd name="connsiteY144" fmla="*/ 3471862 h 4702602"/>
              <a:gd name="connsiteX145" fmla="*/ 4114922 w 4374821"/>
              <a:gd name="connsiteY145" fmla="*/ 3371850 h 4702602"/>
              <a:gd name="connsiteX146" fmla="*/ 4100634 w 4374821"/>
              <a:gd name="connsiteY146" fmla="*/ 3271837 h 4702602"/>
              <a:gd name="connsiteX147" fmla="*/ 4086347 w 4374821"/>
              <a:gd name="connsiteY147" fmla="*/ 3228975 h 4702602"/>
              <a:gd name="connsiteX148" fmla="*/ 4057772 w 4374821"/>
              <a:gd name="connsiteY148" fmla="*/ 3114675 h 4702602"/>
              <a:gd name="connsiteX149" fmla="*/ 4043484 w 4374821"/>
              <a:gd name="connsiteY149" fmla="*/ 3057525 h 4702602"/>
              <a:gd name="connsiteX150" fmla="*/ 4029197 w 4374821"/>
              <a:gd name="connsiteY150" fmla="*/ 3014662 h 4702602"/>
              <a:gd name="connsiteX151" fmla="*/ 4014909 w 4374821"/>
              <a:gd name="connsiteY151" fmla="*/ 2957512 h 4702602"/>
              <a:gd name="connsiteX152" fmla="*/ 3957759 w 4374821"/>
              <a:gd name="connsiteY152" fmla="*/ 2800350 h 4702602"/>
              <a:gd name="connsiteX153" fmla="*/ 3929184 w 4374821"/>
              <a:gd name="connsiteY153" fmla="*/ 2714625 h 4702602"/>
              <a:gd name="connsiteX154" fmla="*/ 3886322 w 4374821"/>
              <a:gd name="connsiteY154" fmla="*/ 2643187 h 4702602"/>
              <a:gd name="connsiteX155" fmla="*/ 3857747 w 4374821"/>
              <a:gd name="connsiteY155" fmla="*/ 2543175 h 4702602"/>
              <a:gd name="connsiteX156" fmla="*/ 3829172 w 4374821"/>
              <a:gd name="connsiteY156" fmla="*/ 2500312 h 4702602"/>
              <a:gd name="connsiteX157" fmla="*/ 3786309 w 4374821"/>
              <a:gd name="connsiteY157" fmla="*/ 2386012 h 4702602"/>
              <a:gd name="connsiteX158" fmla="*/ 3757734 w 4374821"/>
              <a:gd name="connsiteY158" fmla="*/ 2328862 h 4702602"/>
              <a:gd name="connsiteX159" fmla="*/ 3714872 w 4374821"/>
              <a:gd name="connsiteY159" fmla="*/ 2228850 h 4702602"/>
              <a:gd name="connsiteX160" fmla="*/ 3672009 w 4374821"/>
              <a:gd name="connsiteY160" fmla="*/ 2143125 h 4702602"/>
              <a:gd name="connsiteX161" fmla="*/ 3500559 w 4374821"/>
              <a:gd name="connsiteY161" fmla="*/ 2157412 h 4702602"/>
              <a:gd name="connsiteX162" fmla="*/ 3457697 w 4374821"/>
              <a:gd name="connsiteY162" fmla="*/ 2200275 h 4702602"/>
              <a:gd name="connsiteX163" fmla="*/ 3429122 w 4374821"/>
              <a:gd name="connsiteY163" fmla="*/ 2400300 h 4702602"/>
              <a:gd name="connsiteX164" fmla="*/ 3371972 w 4374821"/>
              <a:gd name="connsiteY164" fmla="*/ 2457450 h 4702602"/>
              <a:gd name="connsiteX165" fmla="*/ 3343397 w 4374821"/>
              <a:gd name="connsiteY165" fmla="*/ 2828925 h 4702602"/>
              <a:gd name="connsiteX166" fmla="*/ 3314822 w 4374821"/>
              <a:gd name="connsiteY166" fmla="*/ 2871787 h 4702602"/>
              <a:gd name="connsiteX167" fmla="*/ 3257672 w 4374821"/>
              <a:gd name="connsiteY167" fmla="*/ 2886075 h 4702602"/>
              <a:gd name="connsiteX168" fmla="*/ 3214809 w 4374821"/>
              <a:gd name="connsiteY168" fmla="*/ 2900362 h 4702602"/>
              <a:gd name="connsiteX169" fmla="*/ 3157659 w 4374821"/>
              <a:gd name="connsiteY169" fmla="*/ 2871787 h 4702602"/>
              <a:gd name="connsiteX170" fmla="*/ 3171947 w 4374821"/>
              <a:gd name="connsiteY170" fmla="*/ 2814637 h 4702602"/>
              <a:gd name="connsiteX171" fmla="*/ 3157659 w 4374821"/>
              <a:gd name="connsiteY171" fmla="*/ 2714625 h 4702602"/>
              <a:gd name="connsiteX172" fmla="*/ 3071934 w 4374821"/>
              <a:gd name="connsiteY172" fmla="*/ 2643187 h 4702602"/>
              <a:gd name="connsiteX173" fmla="*/ 3043359 w 4374821"/>
              <a:gd name="connsiteY173" fmla="*/ 2600325 h 4702602"/>
              <a:gd name="connsiteX174" fmla="*/ 3000497 w 4374821"/>
              <a:gd name="connsiteY174" fmla="*/ 2728912 h 4702602"/>
              <a:gd name="connsiteX175" fmla="*/ 2971922 w 4374821"/>
              <a:gd name="connsiteY175" fmla="*/ 2814637 h 4702602"/>
              <a:gd name="connsiteX176" fmla="*/ 2929059 w 4374821"/>
              <a:gd name="connsiteY176" fmla="*/ 2543175 h 4702602"/>
              <a:gd name="connsiteX177" fmla="*/ 2900484 w 4374821"/>
              <a:gd name="connsiteY177" fmla="*/ 2486025 h 4702602"/>
              <a:gd name="connsiteX178" fmla="*/ 2843334 w 4374821"/>
              <a:gd name="connsiteY178" fmla="*/ 2357437 h 4702602"/>
              <a:gd name="connsiteX179" fmla="*/ 2871909 w 4374821"/>
              <a:gd name="connsiteY179" fmla="*/ 2114550 h 4702602"/>
              <a:gd name="connsiteX180" fmla="*/ 2886197 w 4374821"/>
              <a:gd name="connsiteY180" fmla="*/ 2057400 h 4702602"/>
              <a:gd name="connsiteX181" fmla="*/ 2971922 w 4374821"/>
              <a:gd name="connsiteY181" fmla="*/ 1971675 h 4702602"/>
              <a:gd name="connsiteX182" fmla="*/ 3257672 w 4374821"/>
              <a:gd name="connsiteY182" fmla="*/ 1914525 h 4702602"/>
              <a:gd name="connsiteX183" fmla="*/ 3371972 w 4374821"/>
              <a:gd name="connsiteY183" fmla="*/ 1885950 h 4702602"/>
              <a:gd name="connsiteX184" fmla="*/ 3429122 w 4374821"/>
              <a:gd name="connsiteY184" fmla="*/ 1800225 h 4702602"/>
              <a:gd name="connsiteX185" fmla="*/ 3529134 w 4374821"/>
              <a:gd name="connsiteY185" fmla="*/ 1614487 h 4702602"/>
              <a:gd name="connsiteX186" fmla="*/ 3557709 w 4374821"/>
              <a:gd name="connsiteY186" fmla="*/ 1500187 h 4702602"/>
              <a:gd name="connsiteX187" fmla="*/ 3571997 w 4374821"/>
              <a:gd name="connsiteY187" fmla="*/ 1443037 h 4702602"/>
              <a:gd name="connsiteX188" fmla="*/ 3657722 w 4374821"/>
              <a:gd name="connsiteY188" fmla="*/ 1357312 h 4702602"/>
              <a:gd name="connsiteX189" fmla="*/ 3700584 w 4374821"/>
              <a:gd name="connsiteY189" fmla="*/ 1314450 h 4702602"/>
              <a:gd name="connsiteX190" fmla="*/ 3786309 w 4374821"/>
              <a:gd name="connsiteY190" fmla="*/ 1257300 h 4702602"/>
              <a:gd name="connsiteX191" fmla="*/ 3814884 w 4374821"/>
              <a:gd name="connsiteY191" fmla="*/ 1214437 h 4702602"/>
              <a:gd name="connsiteX192" fmla="*/ 3814884 w 4374821"/>
              <a:gd name="connsiteY192" fmla="*/ 1085850 h 4702602"/>
              <a:gd name="connsiteX193" fmla="*/ 3772022 w 4374821"/>
              <a:gd name="connsiteY193" fmla="*/ 1057275 h 4702602"/>
              <a:gd name="connsiteX194" fmla="*/ 3686297 w 4374821"/>
              <a:gd name="connsiteY194" fmla="*/ 1028700 h 4702602"/>
              <a:gd name="connsiteX195" fmla="*/ 3643434 w 4374821"/>
              <a:gd name="connsiteY195" fmla="*/ 1000125 h 4702602"/>
              <a:gd name="connsiteX196" fmla="*/ 3557709 w 4374821"/>
              <a:gd name="connsiteY196" fmla="*/ 971550 h 4702602"/>
              <a:gd name="connsiteX197" fmla="*/ 3186234 w 4374821"/>
              <a:gd name="connsiteY197" fmla="*/ 928687 h 4702602"/>
              <a:gd name="connsiteX198" fmla="*/ 3014784 w 4374821"/>
              <a:gd name="connsiteY198" fmla="*/ 900112 h 4702602"/>
              <a:gd name="connsiteX199" fmla="*/ 2300409 w 4374821"/>
              <a:gd name="connsiteY199" fmla="*/ 914400 h 4702602"/>
              <a:gd name="connsiteX200" fmla="*/ 2200397 w 4374821"/>
              <a:gd name="connsiteY200" fmla="*/ 942975 h 4702602"/>
              <a:gd name="connsiteX201" fmla="*/ 2043234 w 4374821"/>
              <a:gd name="connsiteY201" fmla="*/ 971550 h 4702602"/>
              <a:gd name="connsiteX202" fmla="*/ 1928934 w 4374821"/>
              <a:gd name="connsiteY202" fmla="*/ 1000125 h 4702602"/>
              <a:gd name="connsiteX203" fmla="*/ 1671759 w 4374821"/>
              <a:gd name="connsiteY203" fmla="*/ 971550 h 4702602"/>
              <a:gd name="connsiteX204" fmla="*/ 1614609 w 4374821"/>
              <a:gd name="connsiteY204" fmla="*/ 857250 h 4702602"/>
              <a:gd name="connsiteX205" fmla="*/ 1586034 w 4374821"/>
              <a:gd name="connsiteY205" fmla="*/ 814387 h 4702602"/>
              <a:gd name="connsiteX206" fmla="*/ 1571747 w 4374821"/>
              <a:gd name="connsiteY206" fmla="*/ 614362 h 4702602"/>
              <a:gd name="connsiteX207" fmla="*/ 1543172 w 4374821"/>
              <a:gd name="connsiteY207" fmla="*/ 442912 h 4702602"/>
              <a:gd name="connsiteX208" fmla="*/ 1528884 w 4374821"/>
              <a:gd name="connsiteY208" fmla="*/ 400050 h 4702602"/>
              <a:gd name="connsiteX209" fmla="*/ 1500309 w 4374821"/>
              <a:gd name="connsiteY209" fmla="*/ 357187 h 4702602"/>
              <a:gd name="connsiteX210" fmla="*/ 1443159 w 4374821"/>
              <a:gd name="connsiteY210" fmla="*/ 271462 h 4702602"/>
              <a:gd name="connsiteX211" fmla="*/ 1414584 w 4374821"/>
              <a:gd name="connsiteY211" fmla="*/ 228600 h 4702602"/>
              <a:gd name="connsiteX212" fmla="*/ 1328859 w 4374821"/>
              <a:gd name="connsiteY212" fmla="*/ 171450 h 4702602"/>
              <a:gd name="connsiteX213" fmla="*/ 1214559 w 4374821"/>
              <a:gd name="connsiteY213" fmla="*/ 185737 h 4702602"/>
              <a:gd name="connsiteX214" fmla="*/ 1171697 w 4374821"/>
              <a:gd name="connsiteY214" fmla="*/ 228600 h 4702602"/>
              <a:gd name="connsiteX215" fmla="*/ 943097 w 4374821"/>
              <a:gd name="connsiteY215" fmla="*/ 214312 h 4702602"/>
              <a:gd name="connsiteX216" fmla="*/ 814509 w 4374821"/>
              <a:gd name="connsiteY216" fmla="*/ 157162 h 4702602"/>
              <a:gd name="connsiteX217" fmla="*/ 685922 w 4374821"/>
              <a:gd name="connsiteY217" fmla="*/ 57150 h 4702602"/>
              <a:gd name="connsiteX218" fmla="*/ 485897 w 4374821"/>
              <a:gd name="connsiteY218" fmla="*/ 14287 h 4702602"/>
              <a:gd name="connsiteX219" fmla="*/ 371597 w 4374821"/>
              <a:gd name="connsiteY219" fmla="*/ 0 h 4702602"/>
              <a:gd name="connsiteX220" fmla="*/ 200147 w 4374821"/>
              <a:gd name="connsiteY220" fmla="*/ 28575 h 47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374821" h="4702602">
                <a:moveTo>
                  <a:pt x="200147" y="28575"/>
                </a:moveTo>
                <a:cubicBezTo>
                  <a:pt x="173953" y="64294"/>
                  <a:pt x="199374" y="154071"/>
                  <a:pt x="214434" y="214312"/>
                </a:cubicBezTo>
                <a:cubicBezTo>
                  <a:pt x="219335" y="233915"/>
                  <a:pt x="250907" y="238006"/>
                  <a:pt x="257297" y="257175"/>
                </a:cubicBezTo>
                <a:cubicBezTo>
                  <a:pt x="262059" y="271462"/>
                  <a:pt x="255264" y="291283"/>
                  <a:pt x="243009" y="300037"/>
                </a:cubicBezTo>
                <a:cubicBezTo>
                  <a:pt x="218499" y="317544"/>
                  <a:pt x="157284" y="328612"/>
                  <a:pt x="157284" y="328612"/>
                </a:cubicBezTo>
                <a:cubicBezTo>
                  <a:pt x="142997" y="342900"/>
                  <a:pt x="131234" y="360267"/>
                  <a:pt x="114422" y="371475"/>
                </a:cubicBezTo>
                <a:cubicBezTo>
                  <a:pt x="101891" y="379829"/>
                  <a:pt x="82208" y="375113"/>
                  <a:pt x="71559" y="385762"/>
                </a:cubicBezTo>
                <a:cubicBezTo>
                  <a:pt x="47275" y="410046"/>
                  <a:pt x="14409" y="471487"/>
                  <a:pt x="14409" y="471487"/>
                </a:cubicBezTo>
                <a:cubicBezTo>
                  <a:pt x="9647" y="485775"/>
                  <a:pt x="122" y="499290"/>
                  <a:pt x="122" y="514350"/>
                </a:cubicBezTo>
                <a:cubicBezTo>
                  <a:pt x="122" y="595452"/>
                  <a:pt x="-2299" y="677874"/>
                  <a:pt x="14409" y="757237"/>
                </a:cubicBezTo>
                <a:cubicBezTo>
                  <a:pt x="19226" y="780117"/>
                  <a:pt x="85340" y="792703"/>
                  <a:pt x="100134" y="800100"/>
                </a:cubicBezTo>
                <a:cubicBezTo>
                  <a:pt x="115493" y="807779"/>
                  <a:pt x="127638" y="820996"/>
                  <a:pt x="142997" y="828675"/>
                </a:cubicBezTo>
                <a:cubicBezTo>
                  <a:pt x="165830" y="840092"/>
                  <a:pt x="221652" y="851148"/>
                  <a:pt x="243009" y="857250"/>
                </a:cubicBezTo>
                <a:cubicBezTo>
                  <a:pt x="257490" y="861387"/>
                  <a:pt x="271584" y="866775"/>
                  <a:pt x="285872" y="871537"/>
                </a:cubicBezTo>
                <a:cubicBezTo>
                  <a:pt x="457324" y="985839"/>
                  <a:pt x="204905" y="809621"/>
                  <a:pt x="357309" y="942975"/>
                </a:cubicBezTo>
                <a:cubicBezTo>
                  <a:pt x="383155" y="965590"/>
                  <a:pt x="409158" y="994479"/>
                  <a:pt x="443034" y="1000125"/>
                </a:cubicBezTo>
                <a:cubicBezTo>
                  <a:pt x="585327" y="1023840"/>
                  <a:pt x="499890" y="1012006"/>
                  <a:pt x="700209" y="1028700"/>
                </a:cubicBezTo>
                <a:cubicBezTo>
                  <a:pt x="714497" y="1038225"/>
                  <a:pt x="732345" y="1043866"/>
                  <a:pt x="743072" y="1057275"/>
                </a:cubicBezTo>
                <a:cubicBezTo>
                  <a:pt x="772175" y="1093654"/>
                  <a:pt x="752627" y="1176307"/>
                  <a:pt x="728784" y="1200150"/>
                </a:cubicBezTo>
                <a:cubicBezTo>
                  <a:pt x="708300" y="1220634"/>
                  <a:pt x="671634" y="1209675"/>
                  <a:pt x="643059" y="1214437"/>
                </a:cubicBezTo>
                <a:cubicBezTo>
                  <a:pt x="542574" y="1247934"/>
                  <a:pt x="663016" y="1211111"/>
                  <a:pt x="471609" y="1243012"/>
                </a:cubicBezTo>
                <a:cubicBezTo>
                  <a:pt x="432176" y="1249584"/>
                  <a:pt x="418794" y="1263935"/>
                  <a:pt x="385884" y="1285875"/>
                </a:cubicBezTo>
                <a:cubicBezTo>
                  <a:pt x="352380" y="1386388"/>
                  <a:pt x="395984" y="1262310"/>
                  <a:pt x="343022" y="1385887"/>
                </a:cubicBezTo>
                <a:cubicBezTo>
                  <a:pt x="337089" y="1399730"/>
                  <a:pt x="339383" y="1418101"/>
                  <a:pt x="328734" y="1428750"/>
                </a:cubicBezTo>
                <a:cubicBezTo>
                  <a:pt x="264507" y="1492977"/>
                  <a:pt x="234754" y="1483487"/>
                  <a:pt x="157284" y="1514475"/>
                </a:cubicBezTo>
                <a:lnTo>
                  <a:pt x="85847" y="1543050"/>
                </a:lnTo>
                <a:cubicBezTo>
                  <a:pt x="100968" y="1664024"/>
                  <a:pt x="99168" y="1672218"/>
                  <a:pt x="128709" y="1800225"/>
                </a:cubicBezTo>
                <a:cubicBezTo>
                  <a:pt x="135681" y="1830437"/>
                  <a:pt x="149176" y="1863554"/>
                  <a:pt x="171572" y="1885950"/>
                </a:cubicBezTo>
                <a:cubicBezTo>
                  <a:pt x="211976" y="1926355"/>
                  <a:pt x="229648" y="1913478"/>
                  <a:pt x="285872" y="1928812"/>
                </a:cubicBezTo>
                <a:cubicBezTo>
                  <a:pt x="314931" y="1936737"/>
                  <a:pt x="343022" y="1947862"/>
                  <a:pt x="371597" y="1957387"/>
                </a:cubicBezTo>
                <a:lnTo>
                  <a:pt x="457322" y="1985962"/>
                </a:lnTo>
                <a:cubicBezTo>
                  <a:pt x="471609" y="1990724"/>
                  <a:pt x="487653" y="1991896"/>
                  <a:pt x="500184" y="2000250"/>
                </a:cubicBezTo>
                <a:cubicBezTo>
                  <a:pt x="555578" y="2037179"/>
                  <a:pt x="526757" y="2023395"/>
                  <a:pt x="585909" y="2043112"/>
                </a:cubicBezTo>
                <a:cubicBezTo>
                  <a:pt x="604959" y="2071687"/>
                  <a:pt x="632199" y="2096257"/>
                  <a:pt x="643059" y="2128837"/>
                </a:cubicBezTo>
                <a:cubicBezTo>
                  <a:pt x="664082" y="2191906"/>
                  <a:pt x="650612" y="2158229"/>
                  <a:pt x="685922" y="2228850"/>
                </a:cubicBezTo>
                <a:cubicBezTo>
                  <a:pt x="681159" y="2266950"/>
                  <a:pt x="685894" y="2307500"/>
                  <a:pt x="671634" y="2343150"/>
                </a:cubicBezTo>
                <a:cubicBezTo>
                  <a:pt x="665257" y="2359093"/>
                  <a:pt x="641963" y="2360732"/>
                  <a:pt x="628772" y="2371725"/>
                </a:cubicBezTo>
                <a:cubicBezTo>
                  <a:pt x="518763" y="2463398"/>
                  <a:pt x="649465" y="2372216"/>
                  <a:pt x="543047" y="2443162"/>
                </a:cubicBezTo>
                <a:cubicBezTo>
                  <a:pt x="547809" y="2466975"/>
                  <a:pt x="547285" y="2492492"/>
                  <a:pt x="557334" y="2514600"/>
                </a:cubicBezTo>
                <a:cubicBezTo>
                  <a:pt x="574216" y="2551740"/>
                  <a:pt x="620486" y="2614517"/>
                  <a:pt x="657347" y="2643187"/>
                </a:cubicBezTo>
                <a:cubicBezTo>
                  <a:pt x="684456" y="2664271"/>
                  <a:pt x="743072" y="2700337"/>
                  <a:pt x="743072" y="2700337"/>
                </a:cubicBezTo>
                <a:cubicBezTo>
                  <a:pt x="747834" y="2771775"/>
                  <a:pt x="730099" y="2848446"/>
                  <a:pt x="757359" y="2914650"/>
                </a:cubicBezTo>
                <a:cubicBezTo>
                  <a:pt x="768827" y="2942502"/>
                  <a:pt x="814509" y="2933700"/>
                  <a:pt x="843084" y="2943225"/>
                </a:cubicBezTo>
                <a:lnTo>
                  <a:pt x="885947" y="2957512"/>
                </a:lnTo>
                <a:cubicBezTo>
                  <a:pt x="920202" y="3060283"/>
                  <a:pt x="885947" y="2931943"/>
                  <a:pt x="885947" y="3057525"/>
                </a:cubicBezTo>
                <a:cubicBezTo>
                  <a:pt x="885947" y="3076010"/>
                  <a:pt x="893472" y="3222721"/>
                  <a:pt x="914522" y="3271837"/>
                </a:cubicBezTo>
                <a:cubicBezTo>
                  <a:pt x="921286" y="3287620"/>
                  <a:pt x="933572" y="3300412"/>
                  <a:pt x="943097" y="3314700"/>
                </a:cubicBezTo>
                <a:cubicBezTo>
                  <a:pt x="952622" y="3343275"/>
                  <a:pt x="966720" y="3370714"/>
                  <a:pt x="971672" y="3400425"/>
                </a:cubicBezTo>
                <a:cubicBezTo>
                  <a:pt x="988435" y="3501005"/>
                  <a:pt x="976798" y="3458668"/>
                  <a:pt x="1000247" y="3529012"/>
                </a:cubicBezTo>
                <a:cubicBezTo>
                  <a:pt x="1005009" y="3562350"/>
                  <a:pt x="1010357" y="3595609"/>
                  <a:pt x="1014534" y="3629025"/>
                </a:cubicBezTo>
                <a:cubicBezTo>
                  <a:pt x="1019883" y="3671818"/>
                  <a:pt x="1018362" y="3715774"/>
                  <a:pt x="1028822" y="3757612"/>
                </a:cubicBezTo>
                <a:cubicBezTo>
                  <a:pt x="1032987" y="3774271"/>
                  <a:pt x="1047872" y="3786187"/>
                  <a:pt x="1057397" y="3800475"/>
                </a:cubicBezTo>
                <a:cubicBezTo>
                  <a:pt x="1062159" y="3814762"/>
                  <a:pt x="1064949" y="3829867"/>
                  <a:pt x="1071684" y="3843337"/>
                </a:cubicBezTo>
                <a:cubicBezTo>
                  <a:pt x="1079363" y="3858696"/>
                  <a:pt x="1094230" y="3870122"/>
                  <a:pt x="1100259" y="3886200"/>
                </a:cubicBezTo>
                <a:cubicBezTo>
                  <a:pt x="1109913" y="3911945"/>
                  <a:pt x="1119942" y="4027909"/>
                  <a:pt x="1143122" y="4043362"/>
                </a:cubicBezTo>
                <a:lnTo>
                  <a:pt x="1185984" y="4071937"/>
                </a:lnTo>
                <a:cubicBezTo>
                  <a:pt x="1190747" y="4086225"/>
                  <a:pt x="1190864" y="4103040"/>
                  <a:pt x="1200272" y="4114800"/>
                </a:cubicBezTo>
                <a:cubicBezTo>
                  <a:pt x="1220416" y="4139980"/>
                  <a:pt x="1257760" y="4148250"/>
                  <a:pt x="1285997" y="4157662"/>
                </a:cubicBezTo>
                <a:cubicBezTo>
                  <a:pt x="1295522" y="4171950"/>
                  <a:pt x="1297634" y="4197702"/>
                  <a:pt x="1314572" y="4200525"/>
                </a:cubicBezTo>
                <a:cubicBezTo>
                  <a:pt x="1388653" y="4212872"/>
                  <a:pt x="1380434" y="4119677"/>
                  <a:pt x="1386009" y="4086225"/>
                </a:cubicBezTo>
                <a:cubicBezTo>
                  <a:pt x="1400297" y="4090987"/>
                  <a:pt x="1415707" y="4093198"/>
                  <a:pt x="1428872" y="4100512"/>
                </a:cubicBezTo>
                <a:cubicBezTo>
                  <a:pt x="1458893" y="4117190"/>
                  <a:pt x="1514597" y="4157662"/>
                  <a:pt x="1514597" y="4157662"/>
                </a:cubicBezTo>
                <a:cubicBezTo>
                  <a:pt x="1547934" y="4152900"/>
                  <a:pt x="1582961" y="4154883"/>
                  <a:pt x="1614609" y="4143375"/>
                </a:cubicBezTo>
                <a:cubicBezTo>
                  <a:pt x="1674478" y="4121604"/>
                  <a:pt x="1673802" y="4084182"/>
                  <a:pt x="1714622" y="4043362"/>
                </a:cubicBezTo>
                <a:cubicBezTo>
                  <a:pt x="1726764" y="4031220"/>
                  <a:pt x="1743197" y="4024312"/>
                  <a:pt x="1757484" y="4014787"/>
                </a:cubicBezTo>
                <a:cubicBezTo>
                  <a:pt x="1767009" y="4000500"/>
                  <a:pt x="1778380" y="3987283"/>
                  <a:pt x="1786059" y="3971925"/>
                </a:cubicBezTo>
                <a:cubicBezTo>
                  <a:pt x="1792794" y="3958454"/>
                  <a:pt x="1791993" y="3941593"/>
                  <a:pt x="1800347" y="3929062"/>
                </a:cubicBezTo>
                <a:cubicBezTo>
                  <a:pt x="1811555" y="3912250"/>
                  <a:pt x="1830274" y="3901722"/>
                  <a:pt x="1843209" y="3886200"/>
                </a:cubicBezTo>
                <a:cubicBezTo>
                  <a:pt x="1854202" y="3873008"/>
                  <a:pt x="1862259" y="3857625"/>
                  <a:pt x="1871784" y="3843337"/>
                </a:cubicBezTo>
                <a:cubicBezTo>
                  <a:pt x="1895597" y="3848100"/>
                  <a:pt x="1923016" y="3844155"/>
                  <a:pt x="1943222" y="3857625"/>
                </a:cubicBezTo>
                <a:cubicBezTo>
                  <a:pt x="1955753" y="3865979"/>
                  <a:pt x="1950774" y="3887017"/>
                  <a:pt x="1957509" y="3900487"/>
                </a:cubicBezTo>
                <a:cubicBezTo>
                  <a:pt x="1965188" y="3915846"/>
                  <a:pt x="1973161" y="3932042"/>
                  <a:pt x="1986084" y="3943350"/>
                </a:cubicBezTo>
                <a:cubicBezTo>
                  <a:pt x="2011930" y="3965965"/>
                  <a:pt x="2071809" y="4000500"/>
                  <a:pt x="2071809" y="4000500"/>
                </a:cubicBezTo>
                <a:cubicBezTo>
                  <a:pt x="2090859" y="3995737"/>
                  <a:pt x="2112621" y="3997104"/>
                  <a:pt x="2128959" y="3986212"/>
                </a:cubicBezTo>
                <a:cubicBezTo>
                  <a:pt x="2150634" y="3971762"/>
                  <a:pt x="2165483" y="3923730"/>
                  <a:pt x="2171822" y="3900487"/>
                </a:cubicBezTo>
                <a:cubicBezTo>
                  <a:pt x="2182155" y="3862598"/>
                  <a:pt x="2167720" y="3807972"/>
                  <a:pt x="2200397" y="3786187"/>
                </a:cubicBezTo>
                <a:lnTo>
                  <a:pt x="2243259" y="3757612"/>
                </a:lnTo>
                <a:cubicBezTo>
                  <a:pt x="2252784" y="3738562"/>
                  <a:pt x="2263444" y="3720038"/>
                  <a:pt x="2271834" y="3700462"/>
                </a:cubicBezTo>
                <a:cubicBezTo>
                  <a:pt x="2277767" y="3686619"/>
                  <a:pt x="2277768" y="3670131"/>
                  <a:pt x="2286122" y="3657600"/>
                </a:cubicBezTo>
                <a:cubicBezTo>
                  <a:pt x="2297330" y="3640788"/>
                  <a:pt x="2316049" y="3630259"/>
                  <a:pt x="2328984" y="3614737"/>
                </a:cubicBezTo>
                <a:cubicBezTo>
                  <a:pt x="2339977" y="3601546"/>
                  <a:pt x="2345417" y="3584017"/>
                  <a:pt x="2357559" y="3571875"/>
                </a:cubicBezTo>
                <a:cubicBezTo>
                  <a:pt x="2386093" y="3543341"/>
                  <a:pt x="2437751" y="3528368"/>
                  <a:pt x="2471859" y="3514725"/>
                </a:cubicBezTo>
                <a:cubicBezTo>
                  <a:pt x="2476622" y="3529012"/>
                  <a:pt x="2482880" y="3542885"/>
                  <a:pt x="2486147" y="3557587"/>
                </a:cubicBezTo>
                <a:cubicBezTo>
                  <a:pt x="2492431" y="3585866"/>
                  <a:pt x="2488669" y="3616840"/>
                  <a:pt x="2500434" y="3643312"/>
                </a:cubicBezTo>
                <a:cubicBezTo>
                  <a:pt x="2512014" y="3669366"/>
                  <a:pt x="2563388" y="3699569"/>
                  <a:pt x="2586159" y="3714750"/>
                </a:cubicBezTo>
                <a:cubicBezTo>
                  <a:pt x="2716062" y="3628149"/>
                  <a:pt x="2606455" y="3717827"/>
                  <a:pt x="2643309" y="3386137"/>
                </a:cubicBezTo>
                <a:cubicBezTo>
                  <a:pt x="2646635" y="3356201"/>
                  <a:pt x="2671884" y="3300412"/>
                  <a:pt x="2671884" y="3300412"/>
                </a:cubicBezTo>
                <a:cubicBezTo>
                  <a:pt x="2705222" y="3305175"/>
                  <a:pt x="2761633" y="3282626"/>
                  <a:pt x="2771897" y="3314700"/>
                </a:cubicBezTo>
                <a:cubicBezTo>
                  <a:pt x="2898335" y="3709820"/>
                  <a:pt x="2662973" y="3616532"/>
                  <a:pt x="2829047" y="3671887"/>
                </a:cubicBezTo>
                <a:cubicBezTo>
                  <a:pt x="2848097" y="3662362"/>
                  <a:pt x="2871137" y="3658372"/>
                  <a:pt x="2886197" y="3643312"/>
                </a:cubicBezTo>
                <a:cubicBezTo>
                  <a:pt x="2901257" y="3628252"/>
                  <a:pt x="2913521" y="3607424"/>
                  <a:pt x="2914772" y="3586162"/>
                </a:cubicBezTo>
                <a:cubicBezTo>
                  <a:pt x="2918418" y="3524174"/>
                  <a:pt x="2911275" y="3461575"/>
                  <a:pt x="2900484" y="3400425"/>
                </a:cubicBezTo>
                <a:cubicBezTo>
                  <a:pt x="2896783" y="3379451"/>
                  <a:pt x="2880299" y="3362852"/>
                  <a:pt x="2871909" y="3343275"/>
                </a:cubicBezTo>
                <a:cubicBezTo>
                  <a:pt x="2865976" y="3329432"/>
                  <a:pt x="2862384" y="3314700"/>
                  <a:pt x="2857622" y="3300412"/>
                </a:cubicBezTo>
                <a:cubicBezTo>
                  <a:pt x="2867147" y="3271837"/>
                  <a:pt x="2878892" y="3243908"/>
                  <a:pt x="2886197" y="3214687"/>
                </a:cubicBezTo>
                <a:cubicBezTo>
                  <a:pt x="2890959" y="3195637"/>
                  <a:pt x="2887913" y="3172622"/>
                  <a:pt x="2900484" y="3157537"/>
                </a:cubicBezTo>
                <a:cubicBezTo>
                  <a:pt x="2920146" y="3133943"/>
                  <a:pt x="2987726" y="3121439"/>
                  <a:pt x="3014784" y="3114675"/>
                </a:cubicBezTo>
                <a:cubicBezTo>
                  <a:pt x="3050010" y="3255572"/>
                  <a:pt x="3004380" y="3061336"/>
                  <a:pt x="3043359" y="3314700"/>
                </a:cubicBezTo>
                <a:cubicBezTo>
                  <a:pt x="3045649" y="3329585"/>
                  <a:pt x="3053994" y="3342951"/>
                  <a:pt x="3057647" y="3357562"/>
                </a:cubicBezTo>
                <a:cubicBezTo>
                  <a:pt x="3063537" y="3381121"/>
                  <a:pt x="3059886" y="3407915"/>
                  <a:pt x="3071934" y="3429000"/>
                </a:cubicBezTo>
                <a:cubicBezTo>
                  <a:pt x="3080453" y="3443909"/>
                  <a:pt x="3100509" y="3448050"/>
                  <a:pt x="3114797" y="3457575"/>
                </a:cubicBezTo>
                <a:cubicBezTo>
                  <a:pt x="3143372" y="3452812"/>
                  <a:pt x="3175370" y="3457660"/>
                  <a:pt x="3200522" y="3443287"/>
                </a:cubicBezTo>
                <a:cubicBezTo>
                  <a:pt x="3213598" y="3435815"/>
                  <a:pt x="3210672" y="3414906"/>
                  <a:pt x="3214809" y="3400425"/>
                </a:cubicBezTo>
                <a:cubicBezTo>
                  <a:pt x="3220204" y="3381544"/>
                  <a:pt x="3224334" y="3362325"/>
                  <a:pt x="3229097" y="3343275"/>
                </a:cubicBezTo>
                <a:cubicBezTo>
                  <a:pt x="3224334" y="3309937"/>
                  <a:pt x="3222381" y="3276076"/>
                  <a:pt x="3214809" y="3243262"/>
                </a:cubicBezTo>
                <a:cubicBezTo>
                  <a:pt x="3208036" y="3213913"/>
                  <a:pt x="3162138" y="3139464"/>
                  <a:pt x="3186234" y="3157537"/>
                </a:cubicBezTo>
                <a:cubicBezTo>
                  <a:pt x="3205284" y="3171825"/>
                  <a:pt x="3224007" y="3186559"/>
                  <a:pt x="3243384" y="3200400"/>
                </a:cubicBezTo>
                <a:cubicBezTo>
                  <a:pt x="3257357" y="3210381"/>
                  <a:pt x="3273055" y="3217982"/>
                  <a:pt x="3286247" y="3228975"/>
                </a:cubicBezTo>
                <a:cubicBezTo>
                  <a:pt x="3313332" y="3251546"/>
                  <a:pt x="3341628" y="3282589"/>
                  <a:pt x="3357684" y="3314700"/>
                </a:cubicBezTo>
                <a:cubicBezTo>
                  <a:pt x="3364419" y="3328170"/>
                  <a:pt x="3367209" y="3343275"/>
                  <a:pt x="3371972" y="3357562"/>
                </a:cubicBezTo>
                <a:cubicBezTo>
                  <a:pt x="3376734" y="3433762"/>
                  <a:pt x="3378266" y="3510233"/>
                  <a:pt x="3386259" y="3586162"/>
                </a:cubicBezTo>
                <a:cubicBezTo>
                  <a:pt x="3387836" y="3601140"/>
                  <a:pt x="3396894" y="3614414"/>
                  <a:pt x="3400547" y="3629025"/>
                </a:cubicBezTo>
                <a:cubicBezTo>
                  <a:pt x="3456979" y="3854751"/>
                  <a:pt x="3366617" y="3541526"/>
                  <a:pt x="3443409" y="3771900"/>
                </a:cubicBezTo>
                <a:cubicBezTo>
                  <a:pt x="3458362" y="3816759"/>
                  <a:pt x="3453797" y="3847230"/>
                  <a:pt x="3486272" y="3886200"/>
                </a:cubicBezTo>
                <a:cubicBezTo>
                  <a:pt x="3497265" y="3899391"/>
                  <a:pt x="3514847" y="3905250"/>
                  <a:pt x="3529134" y="3914775"/>
                </a:cubicBezTo>
                <a:cubicBezTo>
                  <a:pt x="3533897" y="3929062"/>
                  <a:pt x="3536687" y="3944167"/>
                  <a:pt x="3543422" y="3957637"/>
                </a:cubicBezTo>
                <a:cubicBezTo>
                  <a:pt x="3551101" y="3972996"/>
                  <a:pt x="3565233" y="3984717"/>
                  <a:pt x="3571997" y="4000500"/>
                </a:cubicBezTo>
                <a:cubicBezTo>
                  <a:pt x="3579732" y="4018549"/>
                  <a:pt x="3579389" y="4039264"/>
                  <a:pt x="3586284" y="4057650"/>
                </a:cubicBezTo>
                <a:cubicBezTo>
                  <a:pt x="3593762" y="4077592"/>
                  <a:pt x="3606469" y="4095224"/>
                  <a:pt x="3614859" y="4114800"/>
                </a:cubicBezTo>
                <a:cubicBezTo>
                  <a:pt x="3650351" y="4197613"/>
                  <a:pt x="3602808" y="4118154"/>
                  <a:pt x="3657722" y="4200525"/>
                </a:cubicBezTo>
                <a:cubicBezTo>
                  <a:pt x="3667247" y="4229100"/>
                  <a:pt x="3669589" y="4261188"/>
                  <a:pt x="3686297" y="4286250"/>
                </a:cubicBezTo>
                <a:cubicBezTo>
                  <a:pt x="3810293" y="4472243"/>
                  <a:pt x="3678448" y="4286619"/>
                  <a:pt x="3800597" y="4429125"/>
                </a:cubicBezTo>
                <a:cubicBezTo>
                  <a:pt x="3840169" y="4475292"/>
                  <a:pt x="3817279" y="4475739"/>
                  <a:pt x="3872034" y="4514850"/>
                </a:cubicBezTo>
                <a:cubicBezTo>
                  <a:pt x="3969862" y="4584728"/>
                  <a:pt x="3891049" y="4504502"/>
                  <a:pt x="3972047" y="4572000"/>
                </a:cubicBezTo>
                <a:cubicBezTo>
                  <a:pt x="4008397" y="4602292"/>
                  <a:pt x="4013950" y="4624656"/>
                  <a:pt x="4057772" y="4643437"/>
                </a:cubicBezTo>
                <a:cubicBezTo>
                  <a:pt x="4075821" y="4651172"/>
                  <a:pt x="4095872" y="4652962"/>
                  <a:pt x="4114922" y="4657725"/>
                </a:cubicBezTo>
                <a:cubicBezTo>
                  <a:pt x="4134792" y="4670972"/>
                  <a:pt x="4186101" y="4712120"/>
                  <a:pt x="4214934" y="4700587"/>
                </a:cubicBezTo>
                <a:cubicBezTo>
                  <a:pt x="4228917" y="4694994"/>
                  <a:pt x="4224459" y="4672012"/>
                  <a:pt x="4229222" y="4657725"/>
                </a:cubicBezTo>
                <a:cubicBezTo>
                  <a:pt x="4226130" y="4645358"/>
                  <a:pt x="4209755" y="4573650"/>
                  <a:pt x="4200647" y="4557712"/>
                </a:cubicBezTo>
                <a:cubicBezTo>
                  <a:pt x="4104919" y="4390186"/>
                  <a:pt x="4212255" y="4623791"/>
                  <a:pt x="4114922" y="4429125"/>
                </a:cubicBezTo>
                <a:cubicBezTo>
                  <a:pt x="4108187" y="4415654"/>
                  <a:pt x="4111283" y="4396911"/>
                  <a:pt x="4100634" y="4386262"/>
                </a:cubicBezTo>
                <a:cubicBezTo>
                  <a:pt x="4068945" y="4354573"/>
                  <a:pt x="4010574" y="4353032"/>
                  <a:pt x="3972047" y="4343400"/>
                </a:cubicBezTo>
                <a:cubicBezTo>
                  <a:pt x="3957436" y="4339747"/>
                  <a:pt x="3943472" y="4333875"/>
                  <a:pt x="3929184" y="4329112"/>
                </a:cubicBezTo>
                <a:cubicBezTo>
                  <a:pt x="4063772" y="4295466"/>
                  <a:pt x="3903093" y="4329112"/>
                  <a:pt x="4157784" y="4329112"/>
                </a:cubicBezTo>
                <a:cubicBezTo>
                  <a:pt x="4196180" y="4329112"/>
                  <a:pt x="4233984" y="4319587"/>
                  <a:pt x="4272084" y="4314825"/>
                </a:cubicBezTo>
                <a:cubicBezTo>
                  <a:pt x="4291134" y="4310062"/>
                  <a:pt x="4314325" y="4313316"/>
                  <a:pt x="4329234" y="4300537"/>
                </a:cubicBezTo>
                <a:cubicBezTo>
                  <a:pt x="4350318" y="4282465"/>
                  <a:pt x="4369464" y="4256745"/>
                  <a:pt x="4372097" y="4229100"/>
                </a:cubicBezTo>
                <a:cubicBezTo>
                  <a:pt x="4380153" y="4144510"/>
                  <a:pt x="4370264" y="4032491"/>
                  <a:pt x="4343522" y="3943350"/>
                </a:cubicBezTo>
                <a:cubicBezTo>
                  <a:pt x="4334867" y="3914500"/>
                  <a:pt x="4331655" y="3882687"/>
                  <a:pt x="4314947" y="3857625"/>
                </a:cubicBezTo>
                <a:lnTo>
                  <a:pt x="4286372" y="3814762"/>
                </a:lnTo>
                <a:cubicBezTo>
                  <a:pt x="4245350" y="3650678"/>
                  <a:pt x="4302713" y="3852893"/>
                  <a:pt x="4243509" y="3714750"/>
                </a:cubicBezTo>
                <a:cubicBezTo>
                  <a:pt x="4235774" y="3696701"/>
                  <a:pt x="4236957" y="3675649"/>
                  <a:pt x="4229222" y="3657600"/>
                </a:cubicBezTo>
                <a:cubicBezTo>
                  <a:pt x="4222458" y="3641817"/>
                  <a:pt x="4208326" y="3630096"/>
                  <a:pt x="4200647" y="3614737"/>
                </a:cubicBezTo>
                <a:cubicBezTo>
                  <a:pt x="4141493" y="3496431"/>
                  <a:pt x="4239677" y="3651853"/>
                  <a:pt x="4157784" y="3529012"/>
                </a:cubicBezTo>
                <a:cubicBezTo>
                  <a:pt x="4153022" y="3509962"/>
                  <a:pt x="4148892" y="3490743"/>
                  <a:pt x="4143497" y="3471862"/>
                </a:cubicBezTo>
                <a:cubicBezTo>
                  <a:pt x="4128192" y="3418294"/>
                  <a:pt x="4126091" y="3433281"/>
                  <a:pt x="4114922" y="3371850"/>
                </a:cubicBezTo>
                <a:cubicBezTo>
                  <a:pt x="4108898" y="3338717"/>
                  <a:pt x="4107238" y="3304859"/>
                  <a:pt x="4100634" y="3271837"/>
                </a:cubicBezTo>
                <a:cubicBezTo>
                  <a:pt x="4097680" y="3257069"/>
                  <a:pt x="4090310" y="3243504"/>
                  <a:pt x="4086347" y="3228975"/>
                </a:cubicBezTo>
                <a:cubicBezTo>
                  <a:pt x="4076014" y="3191086"/>
                  <a:pt x="4067297" y="3152775"/>
                  <a:pt x="4057772" y="3114675"/>
                </a:cubicBezTo>
                <a:cubicBezTo>
                  <a:pt x="4053009" y="3095625"/>
                  <a:pt x="4049693" y="3076154"/>
                  <a:pt x="4043484" y="3057525"/>
                </a:cubicBezTo>
                <a:cubicBezTo>
                  <a:pt x="4038722" y="3043237"/>
                  <a:pt x="4033334" y="3029143"/>
                  <a:pt x="4029197" y="3014662"/>
                </a:cubicBezTo>
                <a:cubicBezTo>
                  <a:pt x="4023803" y="2995781"/>
                  <a:pt x="4020552" y="2976320"/>
                  <a:pt x="4014909" y="2957512"/>
                </a:cubicBezTo>
                <a:cubicBezTo>
                  <a:pt x="3979170" y="2838384"/>
                  <a:pt x="3996715" y="2907478"/>
                  <a:pt x="3957759" y="2800350"/>
                </a:cubicBezTo>
                <a:cubicBezTo>
                  <a:pt x="3947465" y="2772043"/>
                  <a:pt x="3941648" y="2742046"/>
                  <a:pt x="3929184" y="2714625"/>
                </a:cubicBezTo>
                <a:cubicBezTo>
                  <a:pt x="3917693" y="2689344"/>
                  <a:pt x="3898741" y="2668025"/>
                  <a:pt x="3886322" y="2643187"/>
                </a:cubicBezTo>
                <a:cubicBezTo>
                  <a:pt x="3858511" y="2587565"/>
                  <a:pt x="3885222" y="2607284"/>
                  <a:pt x="3857747" y="2543175"/>
                </a:cubicBezTo>
                <a:cubicBezTo>
                  <a:pt x="3850983" y="2527392"/>
                  <a:pt x="3836851" y="2515671"/>
                  <a:pt x="3829172" y="2500312"/>
                </a:cubicBezTo>
                <a:cubicBezTo>
                  <a:pt x="3769975" y="2381918"/>
                  <a:pt x="3823405" y="2472569"/>
                  <a:pt x="3786309" y="2386012"/>
                </a:cubicBezTo>
                <a:cubicBezTo>
                  <a:pt x="3777919" y="2366436"/>
                  <a:pt x="3767259" y="2347912"/>
                  <a:pt x="3757734" y="2328862"/>
                </a:cubicBezTo>
                <a:cubicBezTo>
                  <a:pt x="3728000" y="2209923"/>
                  <a:pt x="3764205" y="2327515"/>
                  <a:pt x="3714872" y="2228850"/>
                </a:cubicBezTo>
                <a:cubicBezTo>
                  <a:pt x="3655719" y="2110545"/>
                  <a:pt x="3753900" y="2265960"/>
                  <a:pt x="3672009" y="2143125"/>
                </a:cubicBezTo>
                <a:cubicBezTo>
                  <a:pt x="3614859" y="2147887"/>
                  <a:pt x="3555971" y="2142636"/>
                  <a:pt x="3500559" y="2157412"/>
                </a:cubicBezTo>
                <a:cubicBezTo>
                  <a:pt x="3481036" y="2162618"/>
                  <a:pt x="3463398" y="2180890"/>
                  <a:pt x="3457697" y="2200275"/>
                </a:cubicBezTo>
                <a:cubicBezTo>
                  <a:pt x="3438693" y="2264890"/>
                  <a:pt x="3450421" y="2336404"/>
                  <a:pt x="3429122" y="2400300"/>
                </a:cubicBezTo>
                <a:cubicBezTo>
                  <a:pt x="3420603" y="2425858"/>
                  <a:pt x="3391022" y="2438400"/>
                  <a:pt x="3371972" y="2457450"/>
                </a:cubicBezTo>
                <a:cubicBezTo>
                  <a:pt x="3323283" y="2652200"/>
                  <a:pt x="3406447" y="2303507"/>
                  <a:pt x="3343397" y="2828925"/>
                </a:cubicBezTo>
                <a:cubicBezTo>
                  <a:pt x="3341351" y="2845974"/>
                  <a:pt x="3329109" y="2862262"/>
                  <a:pt x="3314822" y="2871787"/>
                </a:cubicBezTo>
                <a:cubicBezTo>
                  <a:pt x="3298484" y="2882679"/>
                  <a:pt x="3276553" y="2880681"/>
                  <a:pt x="3257672" y="2886075"/>
                </a:cubicBezTo>
                <a:cubicBezTo>
                  <a:pt x="3243191" y="2890212"/>
                  <a:pt x="3229097" y="2895600"/>
                  <a:pt x="3214809" y="2900362"/>
                </a:cubicBezTo>
                <a:cubicBezTo>
                  <a:pt x="3195759" y="2890837"/>
                  <a:pt x="3167184" y="2890837"/>
                  <a:pt x="3157659" y="2871787"/>
                </a:cubicBezTo>
                <a:cubicBezTo>
                  <a:pt x="3148877" y="2854224"/>
                  <a:pt x="3171947" y="2834273"/>
                  <a:pt x="3171947" y="2814637"/>
                </a:cubicBezTo>
                <a:cubicBezTo>
                  <a:pt x="3171947" y="2780961"/>
                  <a:pt x="3170166" y="2745892"/>
                  <a:pt x="3157659" y="2714625"/>
                </a:cubicBezTo>
                <a:cubicBezTo>
                  <a:pt x="3147657" y="2689621"/>
                  <a:pt x="3093364" y="2657474"/>
                  <a:pt x="3071934" y="2643187"/>
                </a:cubicBezTo>
                <a:cubicBezTo>
                  <a:pt x="3062409" y="2628900"/>
                  <a:pt x="3057096" y="2590022"/>
                  <a:pt x="3043359" y="2600325"/>
                </a:cubicBezTo>
                <a:cubicBezTo>
                  <a:pt x="3043358" y="2600326"/>
                  <a:pt x="3007641" y="2707480"/>
                  <a:pt x="3000497" y="2728912"/>
                </a:cubicBezTo>
                <a:lnTo>
                  <a:pt x="2971922" y="2814637"/>
                </a:lnTo>
                <a:cubicBezTo>
                  <a:pt x="2904389" y="2645806"/>
                  <a:pt x="2982008" y="2860865"/>
                  <a:pt x="2929059" y="2543175"/>
                </a:cubicBezTo>
                <a:cubicBezTo>
                  <a:pt x="2925558" y="2522166"/>
                  <a:pt x="2908394" y="2505800"/>
                  <a:pt x="2900484" y="2486025"/>
                </a:cubicBezTo>
                <a:cubicBezTo>
                  <a:pt x="2849476" y="2358505"/>
                  <a:pt x="2898310" y="2439902"/>
                  <a:pt x="2843334" y="2357437"/>
                </a:cubicBezTo>
                <a:cubicBezTo>
                  <a:pt x="2866181" y="2037585"/>
                  <a:pt x="2834798" y="2244439"/>
                  <a:pt x="2871909" y="2114550"/>
                </a:cubicBezTo>
                <a:cubicBezTo>
                  <a:pt x="2877304" y="2095669"/>
                  <a:pt x="2878462" y="2075449"/>
                  <a:pt x="2886197" y="2057400"/>
                </a:cubicBezTo>
                <a:cubicBezTo>
                  <a:pt x="2899922" y="2025376"/>
                  <a:pt x="2939945" y="1982334"/>
                  <a:pt x="2971922" y="1971675"/>
                </a:cubicBezTo>
                <a:cubicBezTo>
                  <a:pt x="3115980" y="1923656"/>
                  <a:pt x="3140497" y="1939634"/>
                  <a:pt x="3257672" y="1914525"/>
                </a:cubicBezTo>
                <a:cubicBezTo>
                  <a:pt x="3296073" y="1906296"/>
                  <a:pt x="3371972" y="1885950"/>
                  <a:pt x="3371972" y="1885950"/>
                </a:cubicBezTo>
                <a:cubicBezTo>
                  <a:pt x="3397080" y="1810622"/>
                  <a:pt x="3369664" y="1871574"/>
                  <a:pt x="3429122" y="1800225"/>
                </a:cubicBezTo>
                <a:cubicBezTo>
                  <a:pt x="3462781" y="1759834"/>
                  <a:pt x="3525837" y="1627677"/>
                  <a:pt x="3529134" y="1614487"/>
                </a:cubicBezTo>
                <a:lnTo>
                  <a:pt x="3557709" y="1500187"/>
                </a:lnTo>
                <a:cubicBezTo>
                  <a:pt x="3562472" y="1481137"/>
                  <a:pt x="3558112" y="1456922"/>
                  <a:pt x="3571997" y="1443037"/>
                </a:cubicBezTo>
                <a:lnTo>
                  <a:pt x="3657722" y="1357312"/>
                </a:lnTo>
                <a:cubicBezTo>
                  <a:pt x="3672009" y="1343025"/>
                  <a:pt x="3683772" y="1325658"/>
                  <a:pt x="3700584" y="1314450"/>
                </a:cubicBezTo>
                <a:lnTo>
                  <a:pt x="3786309" y="1257300"/>
                </a:lnTo>
                <a:cubicBezTo>
                  <a:pt x="3795834" y="1243012"/>
                  <a:pt x="3807205" y="1229796"/>
                  <a:pt x="3814884" y="1214437"/>
                </a:cubicBezTo>
                <a:cubicBezTo>
                  <a:pt x="3835480" y="1173245"/>
                  <a:pt x="3837136" y="1130354"/>
                  <a:pt x="3814884" y="1085850"/>
                </a:cubicBezTo>
                <a:cubicBezTo>
                  <a:pt x="3807205" y="1070492"/>
                  <a:pt x="3787713" y="1064249"/>
                  <a:pt x="3772022" y="1057275"/>
                </a:cubicBezTo>
                <a:cubicBezTo>
                  <a:pt x="3744497" y="1045042"/>
                  <a:pt x="3686297" y="1028700"/>
                  <a:pt x="3686297" y="1028700"/>
                </a:cubicBezTo>
                <a:cubicBezTo>
                  <a:pt x="3672009" y="1019175"/>
                  <a:pt x="3659126" y="1007099"/>
                  <a:pt x="3643434" y="1000125"/>
                </a:cubicBezTo>
                <a:cubicBezTo>
                  <a:pt x="3615909" y="987892"/>
                  <a:pt x="3557709" y="971550"/>
                  <a:pt x="3557709" y="971550"/>
                </a:cubicBezTo>
                <a:cubicBezTo>
                  <a:pt x="3419684" y="879532"/>
                  <a:pt x="3557139" y="960479"/>
                  <a:pt x="3186234" y="928687"/>
                </a:cubicBezTo>
                <a:cubicBezTo>
                  <a:pt x="3128507" y="923739"/>
                  <a:pt x="3014784" y="900112"/>
                  <a:pt x="3014784" y="900112"/>
                </a:cubicBezTo>
                <a:cubicBezTo>
                  <a:pt x="2776659" y="904875"/>
                  <a:pt x="2538252" y="901882"/>
                  <a:pt x="2300409" y="914400"/>
                </a:cubicBezTo>
                <a:cubicBezTo>
                  <a:pt x="2265786" y="916222"/>
                  <a:pt x="2234033" y="934566"/>
                  <a:pt x="2200397" y="942975"/>
                </a:cubicBezTo>
                <a:cubicBezTo>
                  <a:pt x="2117773" y="963631"/>
                  <a:pt x="2132370" y="952449"/>
                  <a:pt x="2043234" y="971550"/>
                </a:cubicBezTo>
                <a:cubicBezTo>
                  <a:pt x="2004833" y="979779"/>
                  <a:pt x="1928934" y="1000125"/>
                  <a:pt x="1928934" y="1000125"/>
                </a:cubicBezTo>
                <a:cubicBezTo>
                  <a:pt x="1843209" y="990600"/>
                  <a:pt x="1750280" y="1007242"/>
                  <a:pt x="1671759" y="971550"/>
                </a:cubicBezTo>
                <a:cubicBezTo>
                  <a:pt x="1632980" y="953923"/>
                  <a:pt x="1638237" y="892693"/>
                  <a:pt x="1614609" y="857250"/>
                </a:cubicBezTo>
                <a:lnTo>
                  <a:pt x="1586034" y="814387"/>
                </a:lnTo>
                <a:cubicBezTo>
                  <a:pt x="1581272" y="747712"/>
                  <a:pt x="1579409" y="680766"/>
                  <a:pt x="1571747" y="614362"/>
                </a:cubicBezTo>
                <a:cubicBezTo>
                  <a:pt x="1565106" y="556806"/>
                  <a:pt x="1554535" y="499725"/>
                  <a:pt x="1543172" y="442912"/>
                </a:cubicBezTo>
                <a:cubicBezTo>
                  <a:pt x="1540218" y="428144"/>
                  <a:pt x="1535619" y="413520"/>
                  <a:pt x="1528884" y="400050"/>
                </a:cubicBezTo>
                <a:cubicBezTo>
                  <a:pt x="1521205" y="384691"/>
                  <a:pt x="1509834" y="371475"/>
                  <a:pt x="1500309" y="357187"/>
                </a:cubicBezTo>
                <a:cubicBezTo>
                  <a:pt x="1475201" y="281862"/>
                  <a:pt x="1502616" y="342810"/>
                  <a:pt x="1443159" y="271462"/>
                </a:cubicBezTo>
                <a:cubicBezTo>
                  <a:pt x="1432166" y="258271"/>
                  <a:pt x="1427507" y="239907"/>
                  <a:pt x="1414584" y="228600"/>
                </a:cubicBezTo>
                <a:cubicBezTo>
                  <a:pt x="1388738" y="205985"/>
                  <a:pt x="1328859" y="171450"/>
                  <a:pt x="1328859" y="171450"/>
                </a:cubicBezTo>
                <a:cubicBezTo>
                  <a:pt x="1290759" y="176212"/>
                  <a:pt x="1250644" y="172615"/>
                  <a:pt x="1214559" y="185737"/>
                </a:cubicBezTo>
                <a:cubicBezTo>
                  <a:pt x="1195570" y="192642"/>
                  <a:pt x="1191792" y="226485"/>
                  <a:pt x="1171697" y="228600"/>
                </a:cubicBezTo>
                <a:cubicBezTo>
                  <a:pt x="1095768" y="236593"/>
                  <a:pt x="1019297" y="219075"/>
                  <a:pt x="943097" y="214312"/>
                </a:cubicBezTo>
                <a:cubicBezTo>
                  <a:pt x="880798" y="193546"/>
                  <a:pt x="859792" y="194897"/>
                  <a:pt x="814509" y="157162"/>
                </a:cubicBezTo>
                <a:cubicBezTo>
                  <a:pt x="771268" y="121128"/>
                  <a:pt x="747828" y="72627"/>
                  <a:pt x="685922" y="57150"/>
                </a:cubicBezTo>
                <a:cubicBezTo>
                  <a:pt x="607872" y="37637"/>
                  <a:pt x="583180" y="30501"/>
                  <a:pt x="485897" y="14287"/>
                </a:cubicBezTo>
                <a:cubicBezTo>
                  <a:pt x="448023" y="7975"/>
                  <a:pt x="409697" y="4762"/>
                  <a:pt x="371597" y="0"/>
                </a:cubicBezTo>
                <a:cubicBezTo>
                  <a:pt x="218125" y="15347"/>
                  <a:pt x="226341" y="-7144"/>
                  <a:pt x="200147" y="28575"/>
                </a:cubicBezTo>
                <a:close/>
              </a:path>
            </a:pathLst>
          </a:custGeom>
          <a:noFill/>
          <a:ln w="1174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nvGrpSpPr>
          <p:cNvPr id="102" name="Group 101"/>
          <p:cNvGrpSpPr/>
          <p:nvPr/>
        </p:nvGrpSpPr>
        <p:grpSpPr>
          <a:xfrm>
            <a:off x="3139973" y="1676221"/>
            <a:ext cx="3665780" cy="3782472"/>
            <a:chOff x="6002789" y="535803"/>
            <a:chExt cx="6352982" cy="7199313"/>
          </a:xfrm>
        </p:grpSpPr>
        <p:pic>
          <p:nvPicPr>
            <p:cNvPr id="103" name="Picture 10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2789" y="535803"/>
              <a:ext cx="6352982" cy="7199313"/>
            </a:xfrm>
            <a:prstGeom prst="rect">
              <a:avLst/>
            </a:prstGeom>
          </p:spPr>
        </p:pic>
        <p:pic>
          <p:nvPicPr>
            <p:cNvPr id="104" name="Picture 10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39000" y="2380456"/>
              <a:ext cx="3200400" cy="2354282"/>
            </a:xfrm>
            <a:prstGeom prst="ellipse">
              <a:avLst/>
            </a:prstGeom>
            <a:ln>
              <a:noFill/>
            </a:ln>
            <a:effectLst>
              <a:softEdge rad="112500"/>
            </a:effectLst>
          </p:spPr>
        </p:pic>
      </p:grpSp>
      <p:grpSp>
        <p:nvGrpSpPr>
          <p:cNvPr id="105" name="Group 104"/>
          <p:cNvGrpSpPr/>
          <p:nvPr/>
        </p:nvGrpSpPr>
        <p:grpSpPr>
          <a:xfrm>
            <a:off x="2747510" y="3248973"/>
            <a:ext cx="585429" cy="562411"/>
            <a:chOff x="3400277" y="3375296"/>
            <a:chExt cx="756462" cy="1088919"/>
          </a:xfrm>
        </p:grpSpPr>
        <p:sp>
          <p:nvSpPr>
            <p:cNvPr id="106" name="Flowchart: Connector 105"/>
            <p:cNvSpPr/>
            <p:nvPr/>
          </p:nvSpPr>
          <p:spPr>
            <a:xfrm>
              <a:off x="3581358" y="361259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07" name="Flowchart: Connector 106"/>
            <p:cNvSpPr/>
            <p:nvPr/>
          </p:nvSpPr>
          <p:spPr>
            <a:xfrm>
              <a:off x="3815370" y="3522702"/>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08" name="Flowchart: Connector 107"/>
            <p:cNvSpPr/>
            <p:nvPr/>
          </p:nvSpPr>
          <p:spPr>
            <a:xfrm>
              <a:off x="3977462" y="3375296"/>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09" name="Flowchart: Connector 108"/>
            <p:cNvSpPr/>
            <p:nvPr/>
          </p:nvSpPr>
          <p:spPr>
            <a:xfrm>
              <a:off x="3940860" y="4270053"/>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0" name="Flowchart: Connector 109"/>
            <p:cNvSpPr/>
            <p:nvPr/>
          </p:nvSpPr>
          <p:spPr>
            <a:xfrm>
              <a:off x="3964845" y="3980808"/>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1" name="Flowchart: Connector 110"/>
            <p:cNvSpPr/>
            <p:nvPr/>
          </p:nvSpPr>
          <p:spPr>
            <a:xfrm>
              <a:off x="3987691" y="3638680"/>
              <a:ext cx="169048" cy="194162"/>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2" name="Flowchart: Connector 111"/>
            <p:cNvSpPr/>
            <p:nvPr/>
          </p:nvSpPr>
          <p:spPr>
            <a:xfrm>
              <a:off x="3400277" y="376084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grpSp>
        <p:nvGrpSpPr>
          <p:cNvPr id="113" name="Group 112"/>
          <p:cNvGrpSpPr/>
          <p:nvPr/>
        </p:nvGrpSpPr>
        <p:grpSpPr>
          <a:xfrm>
            <a:off x="6558403" y="3605772"/>
            <a:ext cx="628877" cy="598592"/>
            <a:chOff x="8317734" y="4073968"/>
            <a:chExt cx="798706" cy="760243"/>
          </a:xfrm>
        </p:grpSpPr>
        <p:sp>
          <p:nvSpPr>
            <p:cNvPr id="114" name="Flowchart: Connector 113"/>
            <p:cNvSpPr/>
            <p:nvPr/>
          </p:nvSpPr>
          <p:spPr>
            <a:xfrm>
              <a:off x="8947392" y="407396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5" name="Flowchart: Connector 114"/>
            <p:cNvSpPr/>
            <p:nvPr/>
          </p:nvSpPr>
          <p:spPr>
            <a:xfrm>
              <a:off x="8738903" y="413542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6" name="Flowchart: Connector 115"/>
            <p:cNvSpPr/>
            <p:nvPr/>
          </p:nvSpPr>
          <p:spPr>
            <a:xfrm>
              <a:off x="8538569" y="4242957"/>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7" name="Flowchart: Connector 116"/>
            <p:cNvSpPr/>
            <p:nvPr/>
          </p:nvSpPr>
          <p:spPr>
            <a:xfrm>
              <a:off x="8317734" y="4373831"/>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8" name="Flowchart: Connector 117"/>
            <p:cNvSpPr/>
            <p:nvPr/>
          </p:nvSpPr>
          <p:spPr>
            <a:xfrm>
              <a:off x="8710324" y="461800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19" name="Flowchart: Connector 118"/>
            <p:cNvSpPr/>
            <p:nvPr/>
          </p:nvSpPr>
          <p:spPr>
            <a:xfrm>
              <a:off x="8474808" y="452092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0" name="Flowchart: Connector 119"/>
            <p:cNvSpPr/>
            <p:nvPr/>
          </p:nvSpPr>
          <p:spPr>
            <a:xfrm>
              <a:off x="8918549" y="4640050"/>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grpSp>
        <p:nvGrpSpPr>
          <p:cNvPr id="121" name="Group 120"/>
          <p:cNvGrpSpPr/>
          <p:nvPr/>
        </p:nvGrpSpPr>
        <p:grpSpPr>
          <a:xfrm>
            <a:off x="5680296" y="1707081"/>
            <a:ext cx="628877" cy="646480"/>
            <a:chOff x="8317734" y="3746929"/>
            <a:chExt cx="798706" cy="821063"/>
          </a:xfrm>
        </p:grpSpPr>
        <p:sp>
          <p:nvSpPr>
            <p:cNvPr id="122" name="Flowchart: Connector 121"/>
            <p:cNvSpPr/>
            <p:nvPr/>
          </p:nvSpPr>
          <p:spPr>
            <a:xfrm>
              <a:off x="8947392" y="407396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3" name="Flowchart: Connector 122"/>
            <p:cNvSpPr/>
            <p:nvPr/>
          </p:nvSpPr>
          <p:spPr>
            <a:xfrm>
              <a:off x="8766384" y="414556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4" name="Flowchart: Connector 123"/>
            <p:cNvSpPr/>
            <p:nvPr/>
          </p:nvSpPr>
          <p:spPr>
            <a:xfrm>
              <a:off x="8576899" y="427936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5" name="Flowchart: Connector 124"/>
            <p:cNvSpPr/>
            <p:nvPr/>
          </p:nvSpPr>
          <p:spPr>
            <a:xfrm>
              <a:off x="8317734" y="4373831"/>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6" name="Flowchart: Connector 125"/>
            <p:cNvSpPr/>
            <p:nvPr/>
          </p:nvSpPr>
          <p:spPr>
            <a:xfrm>
              <a:off x="8424106" y="412681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7" name="Flowchart: Connector 126"/>
            <p:cNvSpPr/>
            <p:nvPr/>
          </p:nvSpPr>
          <p:spPr>
            <a:xfrm>
              <a:off x="8592579" y="391792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28" name="Flowchart: Connector 127"/>
            <p:cNvSpPr/>
            <p:nvPr/>
          </p:nvSpPr>
          <p:spPr>
            <a:xfrm>
              <a:off x="8772822" y="374692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grpSp>
        <p:nvGrpSpPr>
          <p:cNvPr id="129" name="Group 128"/>
          <p:cNvGrpSpPr/>
          <p:nvPr/>
        </p:nvGrpSpPr>
        <p:grpSpPr>
          <a:xfrm>
            <a:off x="2495137" y="1713955"/>
            <a:ext cx="652338" cy="681893"/>
            <a:chOff x="3318007" y="3088965"/>
            <a:chExt cx="828503" cy="866039"/>
          </a:xfrm>
        </p:grpSpPr>
        <p:sp>
          <p:nvSpPr>
            <p:cNvPr id="130" name="Flowchart: Connector 129"/>
            <p:cNvSpPr/>
            <p:nvPr/>
          </p:nvSpPr>
          <p:spPr>
            <a:xfrm>
              <a:off x="3581358" y="3612599"/>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1" name="Flowchart: Connector 130"/>
            <p:cNvSpPr/>
            <p:nvPr/>
          </p:nvSpPr>
          <p:spPr>
            <a:xfrm>
              <a:off x="3815370" y="3522702"/>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2" name="Flowchart: Connector 131"/>
            <p:cNvSpPr/>
            <p:nvPr/>
          </p:nvSpPr>
          <p:spPr>
            <a:xfrm>
              <a:off x="3977462" y="3375296"/>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3" name="Flowchart: Connector 132"/>
            <p:cNvSpPr/>
            <p:nvPr/>
          </p:nvSpPr>
          <p:spPr>
            <a:xfrm>
              <a:off x="3765835" y="3254838"/>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4" name="Flowchart: Connector 133"/>
            <p:cNvSpPr/>
            <p:nvPr/>
          </p:nvSpPr>
          <p:spPr>
            <a:xfrm>
              <a:off x="3568915" y="318113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5" name="Flowchart: Connector 134"/>
            <p:cNvSpPr/>
            <p:nvPr/>
          </p:nvSpPr>
          <p:spPr>
            <a:xfrm>
              <a:off x="3318007" y="3088965"/>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sp>
          <p:nvSpPr>
            <p:cNvPr id="136" name="Flowchart: Connector 135"/>
            <p:cNvSpPr/>
            <p:nvPr/>
          </p:nvSpPr>
          <p:spPr>
            <a:xfrm>
              <a:off x="3400277" y="3760843"/>
              <a:ext cx="169048" cy="194161"/>
            </a:xfrm>
            <a:prstGeom prst="flowChartConnector">
              <a:avLst/>
            </a:prstGeom>
            <a:gradFill>
              <a:gsLst>
                <a:gs pos="81000">
                  <a:srgbClr val="FF00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p>
          </p:txBody>
        </p:sp>
      </p:grpSp>
      <p:sp>
        <p:nvSpPr>
          <p:cNvPr id="137" name="Rounded Rectangle 136"/>
          <p:cNvSpPr/>
          <p:nvPr/>
        </p:nvSpPr>
        <p:spPr>
          <a:xfrm>
            <a:off x="7187280" y="4704532"/>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err="1">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pakistan</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38" name="Rounded Rectangle 137"/>
          <p:cNvSpPr/>
          <p:nvPr/>
        </p:nvSpPr>
        <p:spPr>
          <a:xfrm>
            <a:off x="833541" y="2618279"/>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INDIA</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39" name="Rounded Rectangle 138"/>
          <p:cNvSpPr/>
          <p:nvPr/>
        </p:nvSpPr>
        <p:spPr>
          <a:xfrm>
            <a:off x="6732634" y="2126249"/>
            <a:ext cx="1024805" cy="31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INDIA</a:t>
            </a:r>
            <a:endParaRPr lang="en-GB" sz="1417" b="1" dirty="0">
              <a:ln w="10160">
                <a:solidFill>
                  <a:schemeClr val="accent5"/>
                </a:solidFill>
                <a:prstDash val="solid"/>
              </a:ln>
              <a:solidFill>
                <a:srgbClr val="FFFFFF"/>
              </a:solidFill>
              <a:effectLst>
                <a:glow rad="228600">
                  <a:schemeClr val="accent3">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140" name="Picture 1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08035" y="1772655"/>
            <a:ext cx="703561" cy="704064"/>
          </a:xfrm>
          <a:prstGeom prst="ellipse">
            <a:avLst/>
          </a:prstGeom>
          <a:ln>
            <a:noFill/>
          </a:ln>
          <a:effectLst>
            <a:softEdge rad="112500"/>
          </a:effectLst>
        </p:spPr>
      </p:pic>
      <p:pic>
        <p:nvPicPr>
          <p:cNvPr id="141" name="Picture 1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02335" y="2599082"/>
            <a:ext cx="772798" cy="840880"/>
          </a:xfrm>
          <a:prstGeom prst="ellipse">
            <a:avLst/>
          </a:prstGeom>
          <a:ln>
            <a:noFill/>
          </a:ln>
          <a:effectLst>
            <a:softEdge rad="112500"/>
          </a:effectLst>
        </p:spPr>
      </p:pic>
      <p:pic>
        <p:nvPicPr>
          <p:cNvPr id="142" name="Picture 1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87448" y="4711488"/>
            <a:ext cx="829288" cy="892874"/>
          </a:xfrm>
          <a:prstGeom prst="ellipse">
            <a:avLst/>
          </a:prstGeom>
          <a:ln>
            <a:noFill/>
          </a:ln>
          <a:effectLst>
            <a:softEdge rad="112500"/>
          </a:effectLst>
        </p:spPr>
      </p:pic>
      <p:pic>
        <p:nvPicPr>
          <p:cNvPr id="143" name="Picture 14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5950141" y="3864991"/>
            <a:ext cx="788542" cy="1078832"/>
          </a:xfrm>
          <a:prstGeom prst="ellipse">
            <a:avLst/>
          </a:prstGeom>
          <a:ln>
            <a:noFill/>
          </a:ln>
          <a:effectLst>
            <a:softEdge rad="112500"/>
          </a:effectLst>
        </p:spPr>
      </p:pic>
      <p:pic>
        <p:nvPicPr>
          <p:cNvPr id="144" name="Picture 1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05102" y="3409988"/>
            <a:ext cx="788300" cy="788865"/>
          </a:xfrm>
          <a:prstGeom prst="ellipse">
            <a:avLst/>
          </a:prstGeom>
          <a:ln>
            <a:noFill/>
          </a:ln>
          <a:effectLst>
            <a:softEdge rad="112500"/>
          </a:effectLst>
        </p:spPr>
      </p:pic>
      <p:pic>
        <p:nvPicPr>
          <p:cNvPr id="145" name="Picture 1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75132" y="4241807"/>
            <a:ext cx="772062" cy="772614"/>
          </a:xfrm>
          <a:prstGeom prst="ellipse">
            <a:avLst/>
          </a:prstGeom>
          <a:ln>
            <a:noFill/>
          </a:ln>
          <a:effectLst>
            <a:softEdge rad="112500"/>
          </a:effectLst>
        </p:spPr>
      </p:pic>
      <p:pic>
        <p:nvPicPr>
          <p:cNvPr id="146" name="Picture 1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36165" y="2310586"/>
            <a:ext cx="829288" cy="892874"/>
          </a:xfrm>
          <a:prstGeom prst="ellipse">
            <a:avLst/>
          </a:prstGeom>
          <a:ln>
            <a:noFill/>
          </a:ln>
          <a:effectLst>
            <a:softEdge rad="112500"/>
          </a:effectLst>
        </p:spPr>
      </p:pic>
      <p:pic>
        <p:nvPicPr>
          <p:cNvPr id="147" name="Picture 1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3732827" y="1716840"/>
            <a:ext cx="788542" cy="1078832"/>
          </a:xfrm>
          <a:prstGeom prst="ellipse">
            <a:avLst/>
          </a:prstGeom>
          <a:ln>
            <a:noFill/>
          </a:ln>
          <a:effectLst>
            <a:softEdge rad="112500"/>
          </a:effectLst>
        </p:spPr>
      </p:pic>
      <p:pic>
        <p:nvPicPr>
          <p:cNvPr id="148" name="Picture 1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96288" y="3882314"/>
            <a:ext cx="788300" cy="788865"/>
          </a:xfrm>
          <a:prstGeom prst="ellipse">
            <a:avLst/>
          </a:prstGeom>
          <a:ln>
            <a:noFill/>
          </a:ln>
          <a:effectLst>
            <a:softEdge rad="112500"/>
          </a:effectLst>
        </p:spPr>
      </p:pic>
      <p:pic>
        <p:nvPicPr>
          <p:cNvPr id="149" name="Picture 1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59434" y="3050495"/>
            <a:ext cx="788300" cy="788865"/>
          </a:xfrm>
          <a:prstGeom prst="ellipse">
            <a:avLst/>
          </a:prstGeom>
          <a:ln>
            <a:noFill/>
          </a:ln>
          <a:effectLst>
            <a:softEdge rad="112500"/>
          </a:effectLst>
        </p:spPr>
      </p:pic>
      <p:pic>
        <p:nvPicPr>
          <p:cNvPr id="150" name="Picture 1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87811" y="2208343"/>
            <a:ext cx="788300" cy="788865"/>
          </a:xfrm>
          <a:prstGeom prst="ellipse">
            <a:avLst/>
          </a:prstGeom>
          <a:ln>
            <a:noFill/>
          </a:ln>
          <a:effectLst>
            <a:softEdge rad="112500"/>
          </a:effectLst>
        </p:spPr>
      </p:pic>
      <p:pic>
        <p:nvPicPr>
          <p:cNvPr id="151" name="Picture 1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08243" y="1488965"/>
            <a:ext cx="788300" cy="788865"/>
          </a:xfrm>
          <a:prstGeom prst="ellipse">
            <a:avLst/>
          </a:prstGeom>
          <a:ln>
            <a:noFill/>
          </a:ln>
          <a:effectLst>
            <a:softEdge rad="112500"/>
          </a:effectLst>
        </p:spPr>
      </p:pic>
      <p:pic>
        <p:nvPicPr>
          <p:cNvPr id="152" name="Picture 15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5811509" y="3234865"/>
            <a:ext cx="788542" cy="1078832"/>
          </a:xfrm>
          <a:prstGeom prst="ellipse">
            <a:avLst/>
          </a:prstGeom>
          <a:ln>
            <a:noFill/>
          </a:ln>
          <a:effectLst>
            <a:softEdge rad="112500"/>
          </a:effectLst>
        </p:spPr>
      </p:pic>
      <p:pic>
        <p:nvPicPr>
          <p:cNvPr id="153" name="Picture 1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4267023" y="2171708"/>
            <a:ext cx="568068" cy="788865"/>
          </a:xfrm>
          <a:prstGeom prst="ellipse">
            <a:avLst/>
          </a:prstGeom>
          <a:ln>
            <a:noFill/>
          </a:ln>
          <a:effectLst>
            <a:softEdge rad="112500"/>
          </a:effectLst>
        </p:spPr>
      </p:pic>
      <p:pic>
        <p:nvPicPr>
          <p:cNvPr id="154" name="Picture 1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4603581" y="2227804"/>
            <a:ext cx="568068" cy="788865"/>
          </a:xfrm>
          <a:prstGeom prst="ellipse">
            <a:avLst/>
          </a:prstGeom>
          <a:ln>
            <a:noFill/>
          </a:ln>
          <a:effectLst>
            <a:softEdge rad="112500"/>
          </a:effectLst>
        </p:spPr>
      </p:pic>
      <p:pic>
        <p:nvPicPr>
          <p:cNvPr id="155" name="Picture 15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4963557" y="2204894"/>
            <a:ext cx="568068" cy="788865"/>
          </a:xfrm>
          <a:prstGeom prst="ellipse">
            <a:avLst/>
          </a:prstGeom>
          <a:ln>
            <a:noFill/>
          </a:ln>
          <a:effectLst>
            <a:softEdge rad="112500"/>
          </a:effectLst>
        </p:spPr>
      </p:pic>
      <p:pic>
        <p:nvPicPr>
          <p:cNvPr id="156" name="Picture 1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266761" y="2204894"/>
            <a:ext cx="568068" cy="788865"/>
          </a:xfrm>
          <a:prstGeom prst="ellipse">
            <a:avLst/>
          </a:prstGeom>
          <a:ln>
            <a:noFill/>
          </a:ln>
          <a:effectLst>
            <a:softEdge rad="112500"/>
          </a:effectLst>
        </p:spPr>
      </p:pic>
      <p:pic>
        <p:nvPicPr>
          <p:cNvPr id="157" name="Picture 15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785027" y="2272552"/>
            <a:ext cx="568068" cy="788865"/>
          </a:xfrm>
          <a:prstGeom prst="ellipse">
            <a:avLst/>
          </a:prstGeom>
          <a:ln>
            <a:noFill/>
          </a:ln>
          <a:effectLst>
            <a:softEdge rad="112500"/>
          </a:effectLst>
        </p:spPr>
      </p:pic>
      <p:pic>
        <p:nvPicPr>
          <p:cNvPr id="158" name="Picture 1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257006" y="3139871"/>
            <a:ext cx="568068" cy="788865"/>
          </a:xfrm>
          <a:prstGeom prst="ellipse">
            <a:avLst/>
          </a:prstGeom>
          <a:ln>
            <a:noFill/>
          </a:ln>
          <a:effectLst>
            <a:softEdge rad="112500"/>
          </a:effectLst>
        </p:spPr>
      </p:pic>
      <p:pic>
        <p:nvPicPr>
          <p:cNvPr id="159" name="Picture 1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320564" flipH="1">
            <a:off x="5156349" y="3961093"/>
            <a:ext cx="568068" cy="788865"/>
          </a:xfrm>
          <a:prstGeom prst="ellipse">
            <a:avLst/>
          </a:prstGeom>
          <a:ln>
            <a:noFill/>
          </a:ln>
          <a:effectLst>
            <a:softEdge rad="112500"/>
          </a:effectLst>
        </p:spPr>
      </p:pic>
      <p:pic>
        <p:nvPicPr>
          <p:cNvPr id="160" name="Picture 15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320564" flipH="1">
            <a:off x="4729515" y="4197794"/>
            <a:ext cx="568068" cy="788865"/>
          </a:xfrm>
          <a:prstGeom prst="ellipse">
            <a:avLst/>
          </a:prstGeom>
          <a:ln>
            <a:noFill/>
          </a:ln>
          <a:effectLst>
            <a:softEdge rad="112500"/>
          </a:effectLst>
        </p:spPr>
      </p:pic>
      <p:pic>
        <p:nvPicPr>
          <p:cNvPr id="161" name="Picture 1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320564" flipH="1">
            <a:off x="4369871" y="4332060"/>
            <a:ext cx="568068" cy="788865"/>
          </a:xfrm>
          <a:prstGeom prst="ellipse">
            <a:avLst/>
          </a:prstGeom>
          <a:ln>
            <a:noFill/>
          </a:ln>
          <a:effectLst>
            <a:softEdge rad="112500"/>
          </a:effectLst>
        </p:spPr>
      </p:pic>
      <p:pic>
        <p:nvPicPr>
          <p:cNvPr id="162" name="Picture 1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3951107" y="1664204"/>
            <a:ext cx="568068" cy="788865"/>
          </a:xfrm>
          <a:prstGeom prst="ellipse">
            <a:avLst/>
          </a:prstGeom>
          <a:ln>
            <a:noFill/>
          </a:ln>
          <a:effectLst>
            <a:softEdge rad="112500"/>
          </a:effectLst>
        </p:spPr>
      </p:pic>
      <p:sp>
        <p:nvSpPr>
          <p:cNvPr id="163" name="Rounded Rectangle 162"/>
          <p:cNvSpPr/>
          <p:nvPr/>
        </p:nvSpPr>
        <p:spPr>
          <a:xfrm>
            <a:off x="468718" y="6232586"/>
            <a:ext cx="8732746" cy="548619"/>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সার্বভৌমত্বের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কারণে</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রাষ্ট্র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অন্য</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দেশ</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বা</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শক্তির</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নিয়ন্ত্রণ</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থেকে</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মুক্ত</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rPr>
              <a:t>থাকে</a:t>
            </a:r>
            <a:endParaRPr lang="en-GB"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200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1" presetClass="entr" presetSubtype="1" repeatCount="indefinite"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heel(1)">
                                      <p:cBhvr>
                                        <p:cTn id="13" dur="2000"/>
                                        <p:tgtEl>
                                          <p:spTgt spid="101"/>
                                        </p:tgtEl>
                                      </p:cBhvr>
                                    </p:animEffect>
                                  </p:childTnLst>
                                </p:cTn>
                              </p:par>
                            </p:childTnLst>
                          </p:cTn>
                        </p:par>
                        <p:par>
                          <p:cTn id="14" fill="hold">
                            <p:stCondLst>
                              <p:cond delay="2500"/>
                            </p:stCondLst>
                            <p:childTnLst>
                              <p:par>
                                <p:cTn id="15" presetID="16" presetClass="entr" presetSubtype="21" repeatCount="indefinite"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barn(inVertical)">
                                      <p:cBhvr>
                                        <p:cTn id="17" dur="500"/>
                                        <p:tgtEl>
                                          <p:spTgt spid="105"/>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par>
                          <p:cTn id="18" fill="hold">
                            <p:stCondLst>
                              <p:cond delay="3000"/>
                            </p:stCondLst>
                            <p:childTnLst>
                              <p:par>
                                <p:cTn id="19" presetID="16" presetClass="entr" presetSubtype="21" repeatCount="indefinite"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barn(inVertical)">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2" fill="hold">
                            <p:stCondLst>
                              <p:cond delay="3500"/>
                            </p:stCondLst>
                            <p:childTnLst>
                              <p:par>
                                <p:cTn id="23" presetID="16" presetClass="entr" presetSubtype="21" repeatCount="indefinite"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barn(inVertical)">
                                      <p:cBhvr>
                                        <p:cTn id="25" dur="500"/>
                                        <p:tgtEl>
                                          <p:spTgt spid="121"/>
                                        </p:tgtEl>
                                      </p:cBhvr>
                                    </p:animEffect>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par>
                          <p:cTn id="26" fill="hold">
                            <p:stCondLst>
                              <p:cond delay="4000"/>
                            </p:stCondLst>
                            <p:childTnLst>
                              <p:par>
                                <p:cTn id="27" presetID="16" presetClass="entr" presetSubtype="21" repeatCount="indefinite" fill="hold" nodeType="after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barn(inVertical)">
                                      <p:cBhvr>
                                        <p:cTn id="29" dur="500"/>
                                        <p:tgtEl>
                                          <p:spTgt spid="129"/>
                                        </p:tgtEl>
                                      </p:cBhvr>
                                    </p:animEffect>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3"/>
                                        </p:tgtEl>
                                        <p:attrNameLst>
                                          <p:attrName>style.visibility</p:attrName>
                                        </p:attrNameLst>
                                      </p:cBhvr>
                                      <p:to>
                                        <p:strVal val="visible"/>
                                      </p:to>
                                    </p:set>
                                    <p:anim calcmode="lin" valueType="num">
                                      <p:cBhvr>
                                        <p:cTn id="34" dur="500" fill="hold"/>
                                        <p:tgtEl>
                                          <p:spTgt spid="163"/>
                                        </p:tgtEl>
                                        <p:attrNameLst>
                                          <p:attrName>ppt_w</p:attrName>
                                        </p:attrNameLst>
                                      </p:cBhvr>
                                      <p:tavLst>
                                        <p:tav tm="0">
                                          <p:val>
                                            <p:fltVal val="0"/>
                                          </p:val>
                                        </p:tav>
                                        <p:tav tm="100000">
                                          <p:val>
                                            <p:strVal val="#ppt_w"/>
                                          </p:val>
                                        </p:tav>
                                      </p:tavLst>
                                    </p:anim>
                                    <p:anim calcmode="lin" valueType="num">
                                      <p:cBhvr>
                                        <p:cTn id="35" dur="500" fill="hold"/>
                                        <p:tgtEl>
                                          <p:spTgt spid="163"/>
                                        </p:tgtEl>
                                        <p:attrNameLst>
                                          <p:attrName>ppt_h</p:attrName>
                                        </p:attrNameLst>
                                      </p:cBhvr>
                                      <p:tavLst>
                                        <p:tav tm="0">
                                          <p:val>
                                            <p:fltVal val="0"/>
                                          </p:val>
                                        </p:tav>
                                        <p:tav tm="100000">
                                          <p:val>
                                            <p:strVal val="#ppt_h"/>
                                          </p:val>
                                        </p:tav>
                                      </p:tavLst>
                                    </p:anim>
                                    <p:animEffect transition="in" filter="fade">
                                      <p:cBhvr>
                                        <p:cTn id="36"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01" grpId="0" animBg="1"/>
      <p:bldP spid="1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6796" y="170656"/>
            <a:ext cx="9028672" cy="789213"/>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78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জোড়ায়</a:t>
            </a:r>
            <a:r>
              <a:rPr lang="en-US"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কাজ</a:t>
            </a:r>
            <a:r>
              <a:rPr lang="en-US"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GB"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206" y="859671"/>
            <a:ext cx="1653442" cy="139519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06" y="2126314"/>
            <a:ext cx="3973261" cy="2694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427" y="2165212"/>
            <a:ext cx="4551041" cy="2554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ounded Rectangle 19"/>
          <p:cNvSpPr/>
          <p:nvPr/>
        </p:nvSpPr>
        <p:spPr>
          <a:xfrm>
            <a:off x="302244" y="5428456"/>
            <a:ext cx="8955262" cy="1219200"/>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78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ঢাকা</a:t>
            </a:r>
            <a:r>
              <a:rPr lang="en-US"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ও </a:t>
            </a:r>
            <a:r>
              <a:rPr lang="en-US" sz="378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মক্কাকে</a:t>
            </a:r>
            <a:r>
              <a:rPr lang="en-US"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r>
              <a:rPr lang="en-US"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a:t>
            </a:r>
            <a:r>
              <a:rPr lang="en-US"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78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যাবে</a:t>
            </a:r>
            <a:r>
              <a:rPr lang="en-US"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পক্ষে বিপক্ষে যুক্তি দেখাও</a:t>
            </a:r>
            <a:r>
              <a:rPr lang="en-US"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GB"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7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Date Placeholder 19"/>
          <p:cNvSpPr>
            <a:spLocks noGrp="1"/>
          </p:cNvSpPr>
          <p:nvPr>
            <p:ph type="dt" sz="half" idx="4294967295"/>
          </p:nvPr>
        </p:nvSpPr>
        <p:spPr>
          <a:xfrm>
            <a:off x="6400006" y="6723856"/>
            <a:ext cx="2833688" cy="227012"/>
          </a:xfrm>
        </p:spPr>
        <p:txBody>
          <a:bodyPr/>
          <a:lstStyle/>
          <a:p>
            <a:pPr algn="ctr"/>
            <a:fld id="{69AA1657-9083-4326-8CC3-83FF5BE126F2}" type="datetime9">
              <a:rPr lang="en-US" sz="1736" b="1">
                <a:solidFill>
                  <a:schemeClr val="tx1"/>
                </a:solidFill>
                <a:latin typeface="NikoshBAN" panose="02000000000000000000" pitchFamily="2" charset="0"/>
                <a:cs typeface="NikoshBAN" panose="02000000000000000000" pitchFamily="2" charset="0"/>
              </a:rPr>
              <a:pPr algn="ctr"/>
              <a:t>8/10/2016 12:31:23 PM</a:t>
            </a:fld>
            <a:endParaRPr lang="en-US" sz="1736" b="1" dirty="0">
              <a:solidFill>
                <a:schemeClr val="tx1"/>
              </a:solidFill>
              <a:latin typeface="NikoshBAN" panose="02000000000000000000" pitchFamily="2" charset="0"/>
              <a:cs typeface="NikoshBAN" panose="02000000000000000000" pitchFamily="2" charset="0"/>
            </a:endParaRPr>
          </a:p>
        </p:txBody>
      </p:sp>
      <p:grpSp>
        <p:nvGrpSpPr>
          <p:cNvPr id="2" name="Group 1"/>
          <p:cNvGrpSpPr/>
          <p:nvPr/>
        </p:nvGrpSpPr>
        <p:grpSpPr>
          <a:xfrm>
            <a:off x="514289" y="1033931"/>
            <a:ext cx="8858837" cy="5803431"/>
            <a:chOff x="624040" y="676909"/>
            <a:chExt cx="8858837" cy="580343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40" y="979930"/>
              <a:ext cx="2511526" cy="1679932"/>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976" y="676909"/>
              <a:ext cx="2459901" cy="3314717"/>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653" y="4694018"/>
              <a:ext cx="2129914" cy="1327446"/>
            </a:xfrm>
            <a:prstGeom prst="ellipse">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27" y="3053422"/>
              <a:ext cx="2147513" cy="1919828"/>
            </a:xfrm>
            <a:prstGeom prst="ellipse">
              <a:avLst/>
            </a:prstGeom>
            <a:ln>
              <a:noFill/>
            </a:ln>
            <a:effectLst>
              <a:softEdge rad="112500"/>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496" y="4823042"/>
              <a:ext cx="2774921" cy="1657298"/>
            </a:xfrm>
            <a:prstGeom prst="ellipse">
              <a:avLst/>
            </a:prstGeom>
            <a:ln>
              <a:noFill/>
            </a:ln>
            <a:effectLst>
              <a:softEdge rad="112500"/>
            </a:effectLst>
          </p:spPr>
        </p:pic>
      </p:grpSp>
      <p:sp>
        <p:nvSpPr>
          <p:cNvPr id="12" name="Rounded Rectangle 11"/>
          <p:cNvSpPr/>
          <p:nvPr/>
        </p:nvSpPr>
        <p:spPr>
          <a:xfrm>
            <a:off x="380206" y="1979346"/>
            <a:ext cx="8669650" cy="173993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866" dirty="0" err="1">
                <a:ln w="0">
                  <a:solidFill>
                    <a:srgbClr val="FFFF00"/>
                  </a:solidFill>
                </a:ln>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স্বাগতম</a:t>
            </a:r>
            <a:endParaRPr lang="en-GB" sz="10866" dirty="0">
              <a:ln w="0">
                <a:solidFill>
                  <a:srgbClr val="FFFF00"/>
                </a:solidFill>
              </a:ln>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767426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repeatCount="indefinite"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4629" y="1008856"/>
            <a:ext cx="2851177" cy="1752600"/>
            <a:chOff x="653228" y="551656"/>
            <a:chExt cx="4538415" cy="1996224"/>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228" y="551656"/>
              <a:ext cx="3003578" cy="1996224"/>
            </a:xfrm>
            <a:prstGeom prst="rect">
              <a:avLst/>
            </a:prstGeom>
            <a:ln>
              <a:noFill/>
            </a:ln>
            <a:effectLst>
              <a:softEdge rad="112500"/>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6206" y="551656"/>
              <a:ext cx="2525437" cy="1996224"/>
            </a:xfrm>
            <a:prstGeom prst="rect">
              <a:avLst/>
            </a:prstGeom>
            <a:ln>
              <a:noFill/>
            </a:ln>
            <a:effectLst>
              <a:softEdge rad="112500"/>
            </a:effectLst>
          </p:spPr>
        </p:pic>
      </p:grpSp>
      <p:sp>
        <p:nvSpPr>
          <p:cNvPr id="113" name="Rounded Rectangle 112"/>
          <p:cNvSpPr/>
          <p:nvPr/>
        </p:nvSpPr>
        <p:spPr>
          <a:xfrm>
            <a:off x="3047206" y="932656"/>
            <a:ext cx="6553200" cy="102734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অধিবাসী</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4" name="Flowchart: Connector 113"/>
          <p:cNvSpPr/>
          <p:nvPr/>
        </p:nvSpPr>
        <p:spPr>
          <a:xfrm>
            <a:off x="7286117" y="1831325"/>
            <a:ext cx="1336898" cy="1209537"/>
          </a:xfrm>
          <a:prstGeom prst="flowChartConnector">
            <a:avLst/>
          </a:prstGeom>
          <a:gradFill>
            <a:gsLst>
              <a:gs pos="70000">
                <a:srgbClr val="00FF00"/>
              </a:gs>
              <a:gs pos="100000">
                <a:schemeClr val="accent2">
                  <a:shade val="74000"/>
                  <a:satMod val="128000"/>
                  <a:lumMod val="100000"/>
                </a:schemeClr>
              </a:gs>
            </a:gsLst>
            <a:lin ang="5400000" scaled="0"/>
          </a:grad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80" dirty="0" err="1" smtClean="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না</a:t>
            </a:r>
            <a:endParaRPr lang="en-GB" sz="2835"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15" name="Flowchart: Connector 114"/>
          <p:cNvSpPr/>
          <p:nvPr/>
        </p:nvSpPr>
        <p:spPr>
          <a:xfrm>
            <a:off x="3615373" y="1769370"/>
            <a:ext cx="1336898" cy="1209537"/>
          </a:xfrm>
          <a:prstGeom prst="flowChartConnector">
            <a:avLst/>
          </a:prstGeom>
          <a:gradFill>
            <a:gsLst>
              <a:gs pos="70000">
                <a:srgbClr val="00FF00"/>
              </a:gs>
              <a:gs pos="100000">
                <a:schemeClr val="accent2">
                  <a:shade val="74000"/>
                  <a:satMod val="128000"/>
                  <a:lumMod val="100000"/>
                </a:schemeClr>
              </a:gs>
            </a:gsLst>
            <a:lin ang="5400000" scaled="0"/>
          </a:grad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80" dirty="0" err="1" smtClean="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হ্যাঁ</a:t>
            </a:r>
            <a:endParaRPr lang="en-GB" sz="2835"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16" name="Multiply 115"/>
          <p:cNvSpPr/>
          <p:nvPr/>
        </p:nvSpPr>
        <p:spPr>
          <a:xfrm>
            <a:off x="3696753" y="1775556"/>
            <a:ext cx="1191629" cy="1203351"/>
          </a:xfrm>
          <a:prstGeom prst="mathMultiply">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nvGrpSpPr>
          <p:cNvPr id="117" name="Group 116"/>
          <p:cNvGrpSpPr/>
          <p:nvPr/>
        </p:nvGrpSpPr>
        <p:grpSpPr>
          <a:xfrm>
            <a:off x="7432613" y="2219932"/>
            <a:ext cx="1190402" cy="775675"/>
            <a:chOff x="6124004" y="1349520"/>
            <a:chExt cx="1190402" cy="775675"/>
          </a:xfrm>
          <a:solidFill>
            <a:schemeClr val="tx1"/>
          </a:solidFill>
        </p:grpSpPr>
        <p:sp>
          <p:nvSpPr>
            <p:cNvPr id="118" name="Diagonal Stripe 117"/>
            <p:cNvSpPr/>
            <p:nvPr/>
          </p:nvSpPr>
          <p:spPr>
            <a:xfrm>
              <a:off x="6552406" y="1349520"/>
              <a:ext cx="762000" cy="775675"/>
            </a:xfrm>
            <a:prstGeom prst="diagStripe">
              <a:avLst>
                <a:gd name="adj" fmla="val 709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sp>
          <p:nvSpPr>
            <p:cNvPr id="119" name="Diagonal Stripe 118"/>
            <p:cNvSpPr/>
            <p:nvPr/>
          </p:nvSpPr>
          <p:spPr>
            <a:xfrm rot="7293062">
              <a:off x="6229285" y="1558002"/>
              <a:ext cx="351268" cy="561830"/>
            </a:xfrm>
            <a:prstGeom prst="diagStripe">
              <a:avLst>
                <a:gd name="adj" fmla="val 572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grpSp>
      <p:grpSp>
        <p:nvGrpSpPr>
          <p:cNvPr id="120" name="Group 119"/>
          <p:cNvGrpSpPr/>
          <p:nvPr/>
        </p:nvGrpSpPr>
        <p:grpSpPr>
          <a:xfrm>
            <a:off x="380205" y="2896597"/>
            <a:ext cx="3077845" cy="2303259"/>
            <a:chOff x="1600200" y="1237456"/>
            <a:chExt cx="3796787" cy="3638467"/>
          </a:xfrm>
        </p:grpSpPr>
        <p:grpSp>
          <p:nvGrpSpPr>
            <p:cNvPr id="121" name="Group 120"/>
            <p:cNvGrpSpPr/>
            <p:nvPr/>
          </p:nvGrpSpPr>
          <p:grpSpPr>
            <a:xfrm>
              <a:off x="1600200" y="1237456"/>
              <a:ext cx="3796787" cy="3638467"/>
              <a:chOff x="4290322" y="1516631"/>
              <a:chExt cx="3796787" cy="3638467"/>
            </a:xfrm>
          </p:grpSpPr>
          <p:grpSp>
            <p:nvGrpSpPr>
              <p:cNvPr id="125" name="Group 124"/>
              <p:cNvGrpSpPr/>
              <p:nvPr/>
            </p:nvGrpSpPr>
            <p:grpSpPr>
              <a:xfrm>
                <a:off x="4319382" y="1516631"/>
                <a:ext cx="3767727" cy="3638467"/>
                <a:chOff x="5638800" y="1950692"/>
                <a:chExt cx="5117592" cy="3834384"/>
              </a:xfrm>
            </p:grpSpPr>
            <p:pic>
              <p:nvPicPr>
                <p:cNvPr id="127" name="Pictur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8800" y="1950692"/>
                  <a:ext cx="5117592" cy="3834384"/>
                </a:xfrm>
                <a:prstGeom prst="rect">
                  <a:avLst/>
                </a:prstGeom>
                <a:ln>
                  <a:noFill/>
                </a:ln>
                <a:effectLst>
                  <a:softEdge rad="112500"/>
                </a:effectLst>
              </p:spPr>
            </p:pic>
            <p:pic>
              <p:nvPicPr>
                <p:cNvPr id="128" name="Picture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6661" y="1950693"/>
                  <a:ext cx="1193853" cy="860237"/>
                </a:xfrm>
                <a:prstGeom prst="rect">
                  <a:avLst/>
                </a:prstGeom>
                <a:ln>
                  <a:noFill/>
                </a:ln>
                <a:effectLst>
                  <a:softEdge rad="112500"/>
                </a:effectLst>
              </p:spPr>
            </p:pic>
          </p:grpSp>
          <p:sp>
            <p:nvSpPr>
              <p:cNvPr id="126" name="Rounded Rectangle 125"/>
              <p:cNvSpPr/>
              <p:nvPr/>
            </p:nvSpPr>
            <p:spPr>
              <a:xfrm>
                <a:off x="4290322" y="2678735"/>
                <a:ext cx="3093421" cy="69677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endParaRPr lang="en-GB" sz="2835"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pic>
          <p:nvPicPr>
            <p:cNvPr id="122" name="Picture 1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0200" y="3831263"/>
              <a:ext cx="1566207" cy="1044660"/>
            </a:xfrm>
            <a:prstGeom prst="rect">
              <a:avLst/>
            </a:prstGeom>
            <a:ln>
              <a:noFill/>
            </a:ln>
            <a:effectLst>
              <a:softEdge rad="112500"/>
            </a:effectLst>
          </p:spPr>
        </p:pic>
        <p:pic>
          <p:nvPicPr>
            <p:cNvPr id="123" name="Picture 1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4222" y="3980656"/>
              <a:ext cx="1246865" cy="774263"/>
            </a:xfrm>
            <a:prstGeom prst="rect">
              <a:avLst/>
            </a:prstGeom>
            <a:ln>
              <a:noFill/>
            </a:ln>
            <a:effectLst>
              <a:softEdge rad="112500"/>
            </a:effectLst>
          </p:spPr>
        </p:pic>
        <p:pic>
          <p:nvPicPr>
            <p:cNvPr id="124" name="Picture 1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9550" y="1567610"/>
              <a:ext cx="1369886" cy="1148102"/>
            </a:xfrm>
            <a:prstGeom prst="rect">
              <a:avLst/>
            </a:prstGeom>
            <a:ln>
              <a:noFill/>
            </a:ln>
            <a:effectLst>
              <a:softEdge rad="112500"/>
            </a:effectLst>
          </p:spPr>
        </p:pic>
      </p:grpSp>
      <p:sp>
        <p:nvSpPr>
          <p:cNvPr id="129" name="Rounded Rectangle 128"/>
          <p:cNvSpPr/>
          <p:nvPr/>
        </p:nvSpPr>
        <p:spPr>
          <a:xfrm>
            <a:off x="4472225" y="2978907"/>
            <a:ext cx="5027075" cy="102734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কয়টি</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0" name="Rounded Rectangle 129"/>
          <p:cNvSpPr/>
          <p:nvPr/>
        </p:nvSpPr>
        <p:spPr>
          <a:xfrm>
            <a:off x="837803" y="5835411"/>
            <a:ext cx="1405281" cy="897269"/>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9055"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rPr>
              <a:t>১</a:t>
            </a:r>
            <a:endParaRPr lang="en-GB" sz="9055"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31" name="Rounded Rectangle 130"/>
          <p:cNvSpPr/>
          <p:nvPr/>
        </p:nvSpPr>
        <p:spPr>
          <a:xfrm>
            <a:off x="2471056" y="5811182"/>
            <a:ext cx="1405281" cy="921499"/>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0866"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rPr>
              <a:t>৩</a:t>
            </a:r>
            <a:endParaRPr lang="en-GB" sz="10866"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32" name="Rounded Rectangle 131"/>
          <p:cNvSpPr/>
          <p:nvPr/>
        </p:nvSpPr>
        <p:spPr>
          <a:xfrm>
            <a:off x="4074187" y="5822145"/>
            <a:ext cx="1405281" cy="946890"/>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9055"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rPr>
              <a:t>২</a:t>
            </a:r>
            <a:endParaRPr lang="en-GB" sz="9055"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33" name="Rounded Rectangle 132"/>
          <p:cNvSpPr/>
          <p:nvPr/>
        </p:nvSpPr>
        <p:spPr>
          <a:xfrm>
            <a:off x="5612179" y="5856181"/>
            <a:ext cx="2142582" cy="858387"/>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0866"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rPr>
              <a:t>৪</a:t>
            </a:r>
            <a:endParaRPr lang="en-GB" sz="10866"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34" name="Rounded Rectangle 133"/>
          <p:cNvSpPr/>
          <p:nvPr/>
        </p:nvSpPr>
        <p:spPr>
          <a:xfrm>
            <a:off x="2477417" y="5767909"/>
            <a:ext cx="1405281" cy="1055626"/>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5" name="Rounded Rectangle 134"/>
          <p:cNvSpPr/>
          <p:nvPr/>
        </p:nvSpPr>
        <p:spPr>
          <a:xfrm>
            <a:off x="837803" y="5744117"/>
            <a:ext cx="1405281" cy="1055627"/>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6" name="Rounded Rectangle 135"/>
          <p:cNvSpPr/>
          <p:nvPr/>
        </p:nvSpPr>
        <p:spPr>
          <a:xfrm>
            <a:off x="4074187" y="5713409"/>
            <a:ext cx="1405281" cy="1055626"/>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7" name="Rounded Rectangle 136"/>
          <p:cNvSpPr/>
          <p:nvPr/>
        </p:nvSpPr>
        <p:spPr>
          <a:xfrm>
            <a:off x="5602804" y="5744117"/>
            <a:ext cx="2142582" cy="1055625"/>
          </a:xfrm>
          <a:prstGeom prst="roundRect">
            <a:avLst/>
          </a:prstGeom>
          <a:gradFill flip="none" rotWithShape="1">
            <a:gsLst>
              <a:gs pos="59000">
                <a:srgbClr val="00FF00"/>
              </a:gs>
              <a:gs pos="3000">
                <a:schemeClr val="accent2">
                  <a:lumMod val="97000"/>
                  <a:lumOff val="3000"/>
                </a:schemeClr>
              </a:gs>
              <a:gs pos="100000">
                <a:schemeClr val="accent2">
                  <a:lumMod val="60000"/>
                  <a:lumOff val="40000"/>
                </a:schemeClr>
              </a:gs>
            </a:gsLst>
            <a:lin ang="162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সঠিক</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8" name="Flowchart: Connector 137"/>
          <p:cNvSpPr/>
          <p:nvPr/>
        </p:nvSpPr>
        <p:spPr>
          <a:xfrm>
            <a:off x="7259053" y="4030487"/>
            <a:ext cx="1826722" cy="1780694"/>
          </a:xfrm>
          <a:prstGeom prst="flowChartConnector">
            <a:avLst/>
          </a:prstGeom>
          <a:solidFill>
            <a:schemeClr val="bg1"/>
          </a:soli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39" name="Flowchart: Connector 138"/>
          <p:cNvSpPr/>
          <p:nvPr/>
        </p:nvSpPr>
        <p:spPr>
          <a:xfrm>
            <a:off x="7259053" y="4040871"/>
            <a:ext cx="1826722" cy="1780694"/>
          </a:xfrm>
          <a:prstGeom prst="flowChartConnector">
            <a:avLst/>
          </a:prstGeom>
          <a:gradFill>
            <a:gsLst>
              <a:gs pos="70000">
                <a:srgbClr val="FF0000"/>
              </a:gs>
              <a:gs pos="100000">
                <a:schemeClr val="accent2">
                  <a:shade val="74000"/>
                  <a:satMod val="128000"/>
                  <a:lumMod val="100000"/>
                </a:schemeClr>
              </a:gs>
            </a:gsLst>
            <a:lin ang="5400000" scaled="0"/>
          </a:gradFill>
          <a:ln w="857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40" name="Flowchart: Connector 139"/>
          <p:cNvSpPr/>
          <p:nvPr/>
        </p:nvSpPr>
        <p:spPr>
          <a:xfrm>
            <a:off x="7205935" y="4058984"/>
            <a:ext cx="1826722" cy="1780694"/>
          </a:xfrm>
          <a:prstGeom prst="flowChartConnector">
            <a:avLst/>
          </a:prstGeom>
          <a:gradFill>
            <a:gsLst>
              <a:gs pos="70000">
                <a:srgbClr val="FF0000"/>
              </a:gs>
              <a:gs pos="100000">
                <a:schemeClr val="accent2">
                  <a:shade val="74000"/>
                  <a:satMod val="128000"/>
                  <a:lumMod val="100000"/>
                </a:schemeClr>
              </a:gs>
            </a:gsLst>
            <a:lin ang="5400000" scaled="0"/>
          </a:gra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41" name="Flowchart: Connector 140"/>
          <p:cNvSpPr/>
          <p:nvPr/>
        </p:nvSpPr>
        <p:spPr>
          <a:xfrm>
            <a:off x="7228434" y="4027026"/>
            <a:ext cx="1870063" cy="1808385"/>
          </a:xfrm>
          <a:prstGeom prst="flowChartConnector">
            <a:avLst/>
          </a:prstGeom>
          <a:gradFill>
            <a:gsLst>
              <a:gs pos="70000">
                <a:srgbClr val="00FF00"/>
              </a:gs>
              <a:gs pos="100000">
                <a:schemeClr val="accent2">
                  <a:shade val="74000"/>
                  <a:satMod val="128000"/>
                  <a:lumMod val="100000"/>
                </a:schemeClr>
              </a:gs>
            </a:gsLst>
            <a:lin ang="5400000" scaled="0"/>
          </a:grad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8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অসংখ্য</a:t>
            </a:r>
            <a:r>
              <a:rPr lang="en-US" sz="3780"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378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endParaRPr lang="en-GB" sz="2835"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34" name="Rounded Rectangle 33"/>
          <p:cNvSpPr/>
          <p:nvPr/>
        </p:nvSpPr>
        <p:spPr>
          <a:xfrm>
            <a:off x="306796" y="170656"/>
            <a:ext cx="9028672" cy="789213"/>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78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মূল্যায়ন</a:t>
            </a:r>
            <a:endParaRPr lang="en-GB" sz="378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65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p:cTn id="19" dur="500" fill="hold"/>
                                        <p:tgtEl>
                                          <p:spTgt spid="115"/>
                                        </p:tgtEl>
                                        <p:attrNameLst>
                                          <p:attrName>ppt_w</p:attrName>
                                        </p:attrNameLst>
                                      </p:cBhvr>
                                      <p:tavLst>
                                        <p:tav tm="0">
                                          <p:val>
                                            <p:fltVal val="0"/>
                                          </p:val>
                                        </p:tav>
                                        <p:tav tm="100000">
                                          <p:val>
                                            <p:strVal val="#ppt_w"/>
                                          </p:val>
                                        </p:tav>
                                      </p:tavLst>
                                    </p:anim>
                                    <p:anim calcmode="lin" valueType="num">
                                      <p:cBhvr>
                                        <p:cTn id="20" dur="500" fill="hold"/>
                                        <p:tgtEl>
                                          <p:spTgt spid="115"/>
                                        </p:tgtEl>
                                        <p:attrNameLst>
                                          <p:attrName>ppt_h</p:attrName>
                                        </p:attrNameLst>
                                      </p:cBhvr>
                                      <p:tavLst>
                                        <p:tav tm="0">
                                          <p:val>
                                            <p:fltVal val="0"/>
                                          </p:val>
                                        </p:tav>
                                        <p:tav tm="100000">
                                          <p:val>
                                            <p:strVal val="#ppt_h"/>
                                          </p:val>
                                        </p:tav>
                                      </p:tavLst>
                                    </p:anim>
                                    <p:animEffect transition="in" filter="fade">
                                      <p:cBhvr>
                                        <p:cTn id="21" dur="500"/>
                                        <p:tgtEl>
                                          <p:spTgt spid="1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500" fill="hold"/>
                                        <p:tgtEl>
                                          <p:spTgt spid="114"/>
                                        </p:tgtEl>
                                        <p:attrNameLst>
                                          <p:attrName>ppt_w</p:attrName>
                                        </p:attrNameLst>
                                      </p:cBhvr>
                                      <p:tavLst>
                                        <p:tav tm="0">
                                          <p:val>
                                            <p:fltVal val="0"/>
                                          </p:val>
                                        </p:tav>
                                        <p:tav tm="100000">
                                          <p:val>
                                            <p:strVal val="#ppt_w"/>
                                          </p:val>
                                        </p:tav>
                                      </p:tavLst>
                                    </p:anim>
                                    <p:anim calcmode="lin" valueType="num">
                                      <p:cBhvr>
                                        <p:cTn id="26" dur="500" fill="hold"/>
                                        <p:tgtEl>
                                          <p:spTgt spid="114"/>
                                        </p:tgtEl>
                                        <p:attrNameLst>
                                          <p:attrName>ppt_h</p:attrName>
                                        </p:attrNameLst>
                                      </p:cBhvr>
                                      <p:tavLst>
                                        <p:tav tm="0">
                                          <p:val>
                                            <p:fltVal val="0"/>
                                          </p:val>
                                        </p:tav>
                                        <p:tav tm="100000">
                                          <p:val>
                                            <p:strVal val="#ppt_h"/>
                                          </p:val>
                                        </p:tav>
                                      </p:tavLst>
                                    </p:anim>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0"/>
                                        </p:tgtEl>
                                        <p:attrNameLst>
                                          <p:attrName>style.visibility</p:attrName>
                                        </p:attrNameLst>
                                      </p:cBhvr>
                                      <p:to>
                                        <p:strVal val="visible"/>
                                      </p:to>
                                    </p:set>
                                    <p:anim calcmode="lin" valueType="num">
                                      <p:cBhvr>
                                        <p:cTn id="32" dur="500" fill="hold"/>
                                        <p:tgtEl>
                                          <p:spTgt spid="120"/>
                                        </p:tgtEl>
                                        <p:attrNameLst>
                                          <p:attrName>ppt_w</p:attrName>
                                        </p:attrNameLst>
                                      </p:cBhvr>
                                      <p:tavLst>
                                        <p:tav tm="0">
                                          <p:val>
                                            <p:fltVal val="0"/>
                                          </p:val>
                                        </p:tav>
                                        <p:tav tm="100000">
                                          <p:val>
                                            <p:strVal val="#ppt_w"/>
                                          </p:val>
                                        </p:tav>
                                      </p:tavLst>
                                    </p:anim>
                                    <p:anim calcmode="lin" valueType="num">
                                      <p:cBhvr>
                                        <p:cTn id="33" dur="500" fill="hold"/>
                                        <p:tgtEl>
                                          <p:spTgt spid="120"/>
                                        </p:tgtEl>
                                        <p:attrNameLst>
                                          <p:attrName>ppt_h</p:attrName>
                                        </p:attrNameLst>
                                      </p:cBhvr>
                                      <p:tavLst>
                                        <p:tav tm="0">
                                          <p:val>
                                            <p:fltVal val="0"/>
                                          </p:val>
                                        </p:tav>
                                        <p:tav tm="100000">
                                          <p:val>
                                            <p:strVal val="#ppt_h"/>
                                          </p:val>
                                        </p:tav>
                                      </p:tavLst>
                                    </p:anim>
                                    <p:animEffect transition="in" filter="fade">
                                      <p:cBhvr>
                                        <p:cTn id="34" dur="500"/>
                                        <p:tgtEl>
                                          <p:spTgt spid="1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 calcmode="lin" valueType="num">
                                      <p:cBhvr>
                                        <p:cTn id="39" dur="500" fill="hold"/>
                                        <p:tgtEl>
                                          <p:spTgt spid="129"/>
                                        </p:tgtEl>
                                        <p:attrNameLst>
                                          <p:attrName>ppt_w</p:attrName>
                                        </p:attrNameLst>
                                      </p:cBhvr>
                                      <p:tavLst>
                                        <p:tav tm="0">
                                          <p:val>
                                            <p:fltVal val="0"/>
                                          </p:val>
                                        </p:tav>
                                        <p:tav tm="100000">
                                          <p:val>
                                            <p:strVal val="#ppt_w"/>
                                          </p:val>
                                        </p:tav>
                                      </p:tavLst>
                                    </p:anim>
                                    <p:anim calcmode="lin" valueType="num">
                                      <p:cBhvr>
                                        <p:cTn id="40" dur="500" fill="hold"/>
                                        <p:tgtEl>
                                          <p:spTgt spid="129"/>
                                        </p:tgtEl>
                                        <p:attrNameLst>
                                          <p:attrName>ppt_h</p:attrName>
                                        </p:attrNameLst>
                                      </p:cBhvr>
                                      <p:tavLst>
                                        <p:tav tm="0">
                                          <p:val>
                                            <p:fltVal val="0"/>
                                          </p:val>
                                        </p:tav>
                                        <p:tav tm="100000">
                                          <p:val>
                                            <p:strVal val="#ppt_h"/>
                                          </p:val>
                                        </p:tav>
                                      </p:tavLst>
                                    </p:anim>
                                    <p:animEffect transition="in" filter="fade">
                                      <p:cBhvr>
                                        <p:cTn id="41" dur="500"/>
                                        <p:tgtEl>
                                          <p:spTgt spid="129"/>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30"/>
                                        </p:tgtEl>
                                        <p:attrNameLst>
                                          <p:attrName>style.visibility</p:attrName>
                                        </p:attrNameLst>
                                      </p:cBhvr>
                                      <p:to>
                                        <p:strVal val="visible"/>
                                      </p:to>
                                    </p:set>
                                    <p:anim calcmode="lin" valueType="num">
                                      <p:cBhvr>
                                        <p:cTn id="45" dur="2000" fill="hold"/>
                                        <p:tgtEl>
                                          <p:spTgt spid="130"/>
                                        </p:tgtEl>
                                        <p:attrNameLst>
                                          <p:attrName>ppt_w</p:attrName>
                                        </p:attrNameLst>
                                      </p:cBhvr>
                                      <p:tavLst>
                                        <p:tav tm="0">
                                          <p:val>
                                            <p:fltVal val="0"/>
                                          </p:val>
                                        </p:tav>
                                        <p:tav tm="100000">
                                          <p:val>
                                            <p:strVal val="#ppt_w"/>
                                          </p:val>
                                        </p:tav>
                                      </p:tavLst>
                                    </p:anim>
                                    <p:anim calcmode="lin" valueType="num">
                                      <p:cBhvr>
                                        <p:cTn id="46" dur="2000" fill="hold"/>
                                        <p:tgtEl>
                                          <p:spTgt spid="130"/>
                                        </p:tgtEl>
                                        <p:attrNameLst>
                                          <p:attrName>ppt_h</p:attrName>
                                        </p:attrNameLst>
                                      </p:cBhvr>
                                      <p:tavLst>
                                        <p:tav tm="0">
                                          <p:val>
                                            <p:fltVal val="0"/>
                                          </p:val>
                                        </p:tav>
                                        <p:tav tm="100000">
                                          <p:val>
                                            <p:strVal val="#ppt_h"/>
                                          </p:val>
                                        </p:tav>
                                      </p:tavLst>
                                    </p:anim>
                                    <p:animEffect transition="in" filter="fade">
                                      <p:cBhvr>
                                        <p:cTn id="47" dur="2000"/>
                                        <p:tgtEl>
                                          <p:spTgt spid="130"/>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31"/>
                                        </p:tgtEl>
                                        <p:attrNameLst>
                                          <p:attrName>style.visibility</p:attrName>
                                        </p:attrNameLst>
                                      </p:cBhvr>
                                      <p:to>
                                        <p:strVal val="visible"/>
                                      </p:to>
                                    </p:set>
                                    <p:anim calcmode="lin" valueType="num">
                                      <p:cBhvr>
                                        <p:cTn id="51" dur="2000" fill="hold"/>
                                        <p:tgtEl>
                                          <p:spTgt spid="131"/>
                                        </p:tgtEl>
                                        <p:attrNameLst>
                                          <p:attrName>ppt_w</p:attrName>
                                        </p:attrNameLst>
                                      </p:cBhvr>
                                      <p:tavLst>
                                        <p:tav tm="0">
                                          <p:val>
                                            <p:fltVal val="0"/>
                                          </p:val>
                                        </p:tav>
                                        <p:tav tm="100000">
                                          <p:val>
                                            <p:strVal val="#ppt_w"/>
                                          </p:val>
                                        </p:tav>
                                      </p:tavLst>
                                    </p:anim>
                                    <p:anim calcmode="lin" valueType="num">
                                      <p:cBhvr>
                                        <p:cTn id="52" dur="2000" fill="hold"/>
                                        <p:tgtEl>
                                          <p:spTgt spid="131"/>
                                        </p:tgtEl>
                                        <p:attrNameLst>
                                          <p:attrName>ppt_h</p:attrName>
                                        </p:attrNameLst>
                                      </p:cBhvr>
                                      <p:tavLst>
                                        <p:tav tm="0">
                                          <p:val>
                                            <p:fltVal val="0"/>
                                          </p:val>
                                        </p:tav>
                                        <p:tav tm="100000">
                                          <p:val>
                                            <p:strVal val="#ppt_h"/>
                                          </p:val>
                                        </p:tav>
                                      </p:tavLst>
                                    </p:anim>
                                    <p:animEffect transition="in" filter="fade">
                                      <p:cBhvr>
                                        <p:cTn id="53" dur="2000"/>
                                        <p:tgtEl>
                                          <p:spTgt spid="131"/>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p:cTn id="57" dur="2000" fill="hold"/>
                                        <p:tgtEl>
                                          <p:spTgt spid="132"/>
                                        </p:tgtEl>
                                        <p:attrNameLst>
                                          <p:attrName>ppt_w</p:attrName>
                                        </p:attrNameLst>
                                      </p:cBhvr>
                                      <p:tavLst>
                                        <p:tav tm="0">
                                          <p:val>
                                            <p:fltVal val="0"/>
                                          </p:val>
                                        </p:tav>
                                        <p:tav tm="100000">
                                          <p:val>
                                            <p:strVal val="#ppt_w"/>
                                          </p:val>
                                        </p:tav>
                                      </p:tavLst>
                                    </p:anim>
                                    <p:anim calcmode="lin" valueType="num">
                                      <p:cBhvr>
                                        <p:cTn id="58" dur="2000" fill="hold"/>
                                        <p:tgtEl>
                                          <p:spTgt spid="132"/>
                                        </p:tgtEl>
                                        <p:attrNameLst>
                                          <p:attrName>ppt_h</p:attrName>
                                        </p:attrNameLst>
                                      </p:cBhvr>
                                      <p:tavLst>
                                        <p:tav tm="0">
                                          <p:val>
                                            <p:fltVal val="0"/>
                                          </p:val>
                                        </p:tav>
                                        <p:tav tm="100000">
                                          <p:val>
                                            <p:strVal val="#ppt_h"/>
                                          </p:val>
                                        </p:tav>
                                      </p:tavLst>
                                    </p:anim>
                                    <p:animEffect transition="in" filter="fade">
                                      <p:cBhvr>
                                        <p:cTn id="59" dur="2000"/>
                                        <p:tgtEl>
                                          <p:spTgt spid="132"/>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33"/>
                                        </p:tgtEl>
                                        <p:attrNameLst>
                                          <p:attrName>style.visibility</p:attrName>
                                        </p:attrNameLst>
                                      </p:cBhvr>
                                      <p:to>
                                        <p:strVal val="visible"/>
                                      </p:to>
                                    </p:set>
                                    <p:anim calcmode="lin" valueType="num">
                                      <p:cBhvr>
                                        <p:cTn id="63" dur="2000" fill="hold"/>
                                        <p:tgtEl>
                                          <p:spTgt spid="133"/>
                                        </p:tgtEl>
                                        <p:attrNameLst>
                                          <p:attrName>ppt_w</p:attrName>
                                        </p:attrNameLst>
                                      </p:cBhvr>
                                      <p:tavLst>
                                        <p:tav tm="0">
                                          <p:val>
                                            <p:fltVal val="0"/>
                                          </p:val>
                                        </p:tav>
                                        <p:tav tm="100000">
                                          <p:val>
                                            <p:strVal val="#ppt_w"/>
                                          </p:val>
                                        </p:tav>
                                      </p:tavLst>
                                    </p:anim>
                                    <p:anim calcmode="lin" valueType="num">
                                      <p:cBhvr>
                                        <p:cTn id="64" dur="2000" fill="hold"/>
                                        <p:tgtEl>
                                          <p:spTgt spid="133"/>
                                        </p:tgtEl>
                                        <p:attrNameLst>
                                          <p:attrName>ppt_h</p:attrName>
                                        </p:attrNameLst>
                                      </p:cBhvr>
                                      <p:tavLst>
                                        <p:tav tm="0">
                                          <p:val>
                                            <p:fltVal val="0"/>
                                          </p:val>
                                        </p:tav>
                                        <p:tav tm="100000">
                                          <p:val>
                                            <p:strVal val="#ppt_h"/>
                                          </p:val>
                                        </p:tav>
                                      </p:tavLst>
                                    </p:anim>
                                    <p:animEffect transition="in" filter="fade">
                                      <p:cBhvr>
                                        <p:cTn id="65"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115"/>
                    </p:tgtEl>
                  </p:cond>
                </p:stCondLst>
                <p:endSync evt="end" delay="0">
                  <p:rtn val="all"/>
                </p:endSync>
                <p:childTnLst>
                  <p:par>
                    <p:cTn id="67" fill="hold">
                      <p:stCondLst>
                        <p:cond delay="0"/>
                      </p:stCondLst>
                      <p:childTnLst>
                        <p:par>
                          <p:cTn id="68" fill="hold">
                            <p:stCondLst>
                              <p:cond delay="0"/>
                            </p:stCondLst>
                            <p:childTnLst>
                              <p:par>
                                <p:cTn id="69" presetID="53" presetClass="entr" presetSubtype="16" repeatCount="3000" fill="hold" grpId="0" nodeType="click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p:cTn id="71" dur="1000" fill="hold"/>
                                        <p:tgtEl>
                                          <p:spTgt spid="116"/>
                                        </p:tgtEl>
                                        <p:attrNameLst>
                                          <p:attrName>ppt_w</p:attrName>
                                        </p:attrNameLst>
                                      </p:cBhvr>
                                      <p:tavLst>
                                        <p:tav tm="0">
                                          <p:val>
                                            <p:fltVal val="0"/>
                                          </p:val>
                                        </p:tav>
                                        <p:tav tm="100000">
                                          <p:val>
                                            <p:strVal val="#ppt_w"/>
                                          </p:val>
                                        </p:tav>
                                      </p:tavLst>
                                    </p:anim>
                                    <p:anim calcmode="lin" valueType="num">
                                      <p:cBhvr>
                                        <p:cTn id="72" dur="1000" fill="hold"/>
                                        <p:tgtEl>
                                          <p:spTgt spid="116"/>
                                        </p:tgtEl>
                                        <p:attrNameLst>
                                          <p:attrName>ppt_h</p:attrName>
                                        </p:attrNameLst>
                                      </p:cBhvr>
                                      <p:tavLst>
                                        <p:tav tm="0">
                                          <p:val>
                                            <p:fltVal val="0"/>
                                          </p:val>
                                        </p:tav>
                                        <p:tav tm="100000">
                                          <p:val>
                                            <p:strVal val="#ppt_h"/>
                                          </p:val>
                                        </p:tav>
                                      </p:tavLst>
                                    </p:anim>
                                    <p:animEffect transition="in" filter="fade">
                                      <p:cBhvr>
                                        <p:cTn id="73" dur="1000"/>
                                        <p:tgtEl>
                                          <p:spTgt spid="116"/>
                                        </p:tgtEl>
                                      </p:cBhvr>
                                    </p:animEffect>
                                  </p:childTnLst>
                                </p:cTn>
                              </p:par>
                            </p:childTnLst>
                          </p:cTn>
                        </p:par>
                      </p:childTnLst>
                    </p:cTn>
                  </p:par>
                </p:childTnLst>
              </p:cTn>
              <p:nextCondLst>
                <p:cond evt="onClick" delay="0">
                  <p:tgtEl>
                    <p:spTgt spid="115"/>
                  </p:tgtEl>
                </p:cond>
              </p:nextCondLst>
            </p:seq>
            <p:seq concurrent="1" nextAc="seek">
              <p:cTn id="74" restart="whenNotActive" fill="hold" evtFilter="cancelBubble" nodeType="interactiveSeq">
                <p:stCondLst>
                  <p:cond evt="onClick" delay="0">
                    <p:tgtEl>
                      <p:spTgt spid="114"/>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repeatCount="indefinite" fill="hold" nodeType="clickEffect">
                                  <p:stCondLst>
                                    <p:cond delay="0"/>
                                  </p:stCondLst>
                                  <p:endCondLst>
                                    <p:cond evt="onNext" delay="0">
                                      <p:tgtEl>
                                        <p:sldTgt/>
                                      </p:tgtEl>
                                    </p:cond>
                                  </p:endCondLst>
                                  <p:childTnLst>
                                    <p:set>
                                      <p:cBhvr>
                                        <p:cTn id="78" dur="1" fill="hold">
                                          <p:stCondLst>
                                            <p:cond delay="0"/>
                                          </p:stCondLst>
                                        </p:cTn>
                                        <p:tgtEl>
                                          <p:spTgt spid="117"/>
                                        </p:tgtEl>
                                        <p:attrNameLst>
                                          <p:attrName>style.visibility</p:attrName>
                                        </p:attrNameLst>
                                      </p:cBhvr>
                                      <p:to>
                                        <p:strVal val="visible"/>
                                      </p:to>
                                    </p:set>
                                    <p:anim calcmode="lin" valueType="num">
                                      <p:cBhvr>
                                        <p:cTn id="79" dur="2000" fill="hold"/>
                                        <p:tgtEl>
                                          <p:spTgt spid="117"/>
                                        </p:tgtEl>
                                        <p:attrNameLst>
                                          <p:attrName>ppt_w</p:attrName>
                                        </p:attrNameLst>
                                      </p:cBhvr>
                                      <p:tavLst>
                                        <p:tav tm="0">
                                          <p:val>
                                            <p:fltVal val="0"/>
                                          </p:val>
                                        </p:tav>
                                        <p:tav tm="100000">
                                          <p:val>
                                            <p:strVal val="#ppt_w"/>
                                          </p:val>
                                        </p:tav>
                                      </p:tavLst>
                                    </p:anim>
                                    <p:anim calcmode="lin" valueType="num">
                                      <p:cBhvr>
                                        <p:cTn id="80" dur="2000" fill="hold"/>
                                        <p:tgtEl>
                                          <p:spTgt spid="117"/>
                                        </p:tgtEl>
                                        <p:attrNameLst>
                                          <p:attrName>ppt_h</p:attrName>
                                        </p:attrNameLst>
                                      </p:cBhvr>
                                      <p:tavLst>
                                        <p:tav tm="0">
                                          <p:val>
                                            <p:fltVal val="0"/>
                                          </p:val>
                                        </p:tav>
                                        <p:tav tm="100000">
                                          <p:val>
                                            <p:strVal val="#ppt_h"/>
                                          </p:val>
                                        </p:tav>
                                      </p:tavLst>
                                    </p:anim>
                                    <p:animEffect transition="in" filter="fade">
                                      <p:cBhvr>
                                        <p:cTn id="81" dur="2000"/>
                                        <p:tgtEl>
                                          <p:spTgt spid="117"/>
                                        </p:tgtEl>
                                      </p:cBhvr>
                                    </p:animEffect>
                                  </p:childTnLst>
                                </p:cTn>
                              </p:par>
                            </p:childTnLst>
                          </p:cTn>
                        </p:par>
                      </p:childTnLst>
                    </p:cTn>
                  </p:par>
                </p:childTnLst>
              </p:cTn>
              <p:nextCondLst>
                <p:cond evt="onClick" delay="0">
                  <p:tgtEl>
                    <p:spTgt spid="114"/>
                  </p:tgtEl>
                </p:cond>
              </p:nextCondLst>
            </p:seq>
            <p:seq concurrent="1" nextAc="seek">
              <p:cTn id="82" restart="whenNotActive" fill="hold" evtFilter="cancelBubble" nodeType="interactiveSeq">
                <p:stCondLst>
                  <p:cond evt="onClick" delay="0">
                    <p:tgtEl>
                      <p:spTgt spid="13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p:cTn id="87" dur="2000" fill="hold"/>
                                        <p:tgtEl>
                                          <p:spTgt spid="135"/>
                                        </p:tgtEl>
                                        <p:attrNameLst>
                                          <p:attrName>ppt_w</p:attrName>
                                        </p:attrNameLst>
                                      </p:cBhvr>
                                      <p:tavLst>
                                        <p:tav tm="0">
                                          <p:val>
                                            <p:fltVal val="0"/>
                                          </p:val>
                                        </p:tav>
                                        <p:tav tm="100000">
                                          <p:val>
                                            <p:strVal val="#ppt_w"/>
                                          </p:val>
                                        </p:tav>
                                      </p:tavLst>
                                    </p:anim>
                                    <p:anim calcmode="lin" valueType="num">
                                      <p:cBhvr>
                                        <p:cTn id="88" dur="2000" fill="hold"/>
                                        <p:tgtEl>
                                          <p:spTgt spid="135"/>
                                        </p:tgtEl>
                                        <p:attrNameLst>
                                          <p:attrName>ppt_h</p:attrName>
                                        </p:attrNameLst>
                                      </p:cBhvr>
                                      <p:tavLst>
                                        <p:tav tm="0">
                                          <p:val>
                                            <p:fltVal val="0"/>
                                          </p:val>
                                        </p:tav>
                                        <p:tav tm="100000">
                                          <p:val>
                                            <p:strVal val="#ppt_h"/>
                                          </p:val>
                                        </p:tav>
                                      </p:tavLst>
                                    </p:anim>
                                    <p:animEffect transition="in" filter="fade">
                                      <p:cBhvr>
                                        <p:cTn id="89" dur="2000"/>
                                        <p:tgtEl>
                                          <p:spTgt spid="135"/>
                                        </p:tgtEl>
                                      </p:cBhvr>
                                    </p:animEffect>
                                  </p:childTnLst>
                                  <p:subTnLst>
                                    <p:audio>
                                      <p:cMediaNode>
                                        <p:cTn display="0" masterRel="sameClick">
                                          <p:stCondLst>
                                            <p:cond evt="begin" delay="0">
                                              <p:tn val="85"/>
                                            </p:cond>
                                          </p:stCondLst>
                                          <p:endCondLst>
                                            <p:cond evt="onStopAudio" delay="0">
                                              <p:tgtEl>
                                                <p:sldTgt/>
                                              </p:tgtEl>
                                            </p:cond>
                                          </p:endCondLst>
                                        </p:cTn>
                                        <p:tgtEl>
                                          <p:sndTgt r:embed="rId3" name="suction.wav"/>
                                        </p:tgtEl>
                                      </p:cMediaNode>
                                    </p:audio>
                                  </p:subTnLst>
                                </p:cTn>
                              </p:par>
                              <p:par>
                                <p:cTn id="90" presetID="53" presetClass="entr" presetSubtype="16" fill="hold" grpId="0" nodeType="withEffect">
                                  <p:stCondLst>
                                    <p:cond delay="0"/>
                                  </p:stCondLst>
                                  <p:childTnLst>
                                    <p:set>
                                      <p:cBhvr>
                                        <p:cTn id="91" dur="1" fill="hold">
                                          <p:stCondLst>
                                            <p:cond delay="0"/>
                                          </p:stCondLst>
                                        </p:cTn>
                                        <p:tgtEl>
                                          <p:spTgt spid="138"/>
                                        </p:tgtEl>
                                        <p:attrNameLst>
                                          <p:attrName>style.visibility</p:attrName>
                                        </p:attrNameLst>
                                      </p:cBhvr>
                                      <p:to>
                                        <p:strVal val="visible"/>
                                      </p:to>
                                    </p:set>
                                    <p:anim calcmode="lin" valueType="num">
                                      <p:cBhvr>
                                        <p:cTn id="92" dur="2000" fill="hold"/>
                                        <p:tgtEl>
                                          <p:spTgt spid="138"/>
                                        </p:tgtEl>
                                        <p:attrNameLst>
                                          <p:attrName>ppt_w</p:attrName>
                                        </p:attrNameLst>
                                      </p:cBhvr>
                                      <p:tavLst>
                                        <p:tav tm="0">
                                          <p:val>
                                            <p:fltVal val="0"/>
                                          </p:val>
                                        </p:tav>
                                        <p:tav tm="100000">
                                          <p:val>
                                            <p:strVal val="#ppt_w"/>
                                          </p:val>
                                        </p:tav>
                                      </p:tavLst>
                                    </p:anim>
                                    <p:anim calcmode="lin" valueType="num">
                                      <p:cBhvr>
                                        <p:cTn id="93" dur="2000" fill="hold"/>
                                        <p:tgtEl>
                                          <p:spTgt spid="138"/>
                                        </p:tgtEl>
                                        <p:attrNameLst>
                                          <p:attrName>ppt_h</p:attrName>
                                        </p:attrNameLst>
                                      </p:cBhvr>
                                      <p:tavLst>
                                        <p:tav tm="0">
                                          <p:val>
                                            <p:fltVal val="0"/>
                                          </p:val>
                                        </p:tav>
                                        <p:tav tm="100000">
                                          <p:val>
                                            <p:strVal val="#ppt_h"/>
                                          </p:val>
                                        </p:tav>
                                      </p:tavLst>
                                    </p:anim>
                                    <p:animEffect transition="in" filter="fade">
                                      <p:cBhvr>
                                        <p:cTn id="94" dur="2000"/>
                                        <p:tgtEl>
                                          <p:spTgt spid="138"/>
                                        </p:tgtEl>
                                      </p:cBhvr>
                                    </p:animEffect>
                                  </p:childTnLst>
                                </p:cTn>
                              </p:par>
                            </p:childTnLst>
                          </p:cTn>
                        </p:par>
                      </p:childTnLst>
                    </p:cTn>
                  </p:par>
                </p:childTnLst>
              </p:cTn>
              <p:nextCondLst>
                <p:cond evt="onClick" delay="0">
                  <p:tgtEl>
                    <p:spTgt spid="130"/>
                  </p:tgtEl>
                </p:cond>
              </p:nextCondLst>
            </p:seq>
            <p:seq concurrent="1" nextAc="seek">
              <p:cTn id="95" restart="whenNotActive" fill="hold" evtFilter="cancelBubble" nodeType="interactiveSeq">
                <p:stCondLst>
                  <p:cond evt="onClick" delay="0">
                    <p:tgtEl>
                      <p:spTgt spid="131"/>
                    </p:tgtEl>
                  </p:cond>
                </p:stCondLst>
                <p:endSync evt="end" delay="0">
                  <p:rtn val="all"/>
                </p:endSync>
                <p:childTnLst>
                  <p:par>
                    <p:cTn id="96" fill="hold">
                      <p:stCondLst>
                        <p:cond delay="0"/>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34"/>
                                        </p:tgtEl>
                                        <p:attrNameLst>
                                          <p:attrName>style.visibility</p:attrName>
                                        </p:attrNameLst>
                                      </p:cBhvr>
                                      <p:to>
                                        <p:strVal val="visible"/>
                                      </p:to>
                                    </p:set>
                                    <p:anim calcmode="lin" valueType="num">
                                      <p:cBhvr>
                                        <p:cTn id="100" dur="2000" fill="hold"/>
                                        <p:tgtEl>
                                          <p:spTgt spid="134"/>
                                        </p:tgtEl>
                                        <p:attrNameLst>
                                          <p:attrName>ppt_w</p:attrName>
                                        </p:attrNameLst>
                                      </p:cBhvr>
                                      <p:tavLst>
                                        <p:tav tm="0">
                                          <p:val>
                                            <p:fltVal val="0"/>
                                          </p:val>
                                        </p:tav>
                                        <p:tav tm="100000">
                                          <p:val>
                                            <p:strVal val="#ppt_w"/>
                                          </p:val>
                                        </p:tav>
                                      </p:tavLst>
                                    </p:anim>
                                    <p:anim calcmode="lin" valueType="num">
                                      <p:cBhvr>
                                        <p:cTn id="101" dur="2000" fill="hold"/>
                                        <p:tgtEl>
                                          <p:spTgt spid="134"/>
                                        </p:tgtEl>
                                        <p:attrNameLst>
                                          <p:attrName>ppt_h</p:attrName>
                                        </p:attrNameLst>
                                      </p:cBhvr>
                                      <p:tavLst>
                                        <p:tav tm="0">
                                          <p:val>
                                            <p:fltVal val="0"/>
                                          </p:val>
                                        </p:tav>
                                        <p:tav tm="100000">
                                          <p:val>
                                            <p:strVal val="#ppt_h"/>
                                          </p:val>
                                        </p:tav>
                                      </p:tavLst>
                                    </p:anim>
                                    <p:animEffect transition="in" filter="fade">
                                      <p:cBhvr>
                                        <p:cTn id="102" dur="2000"/>
                                        <p:tgtEl>
                                          <p:spTgt spid="13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139"/>
                                        </p:tgtEl>
                                        <p:attrNameLst>
                                          <p:attrName>style.visibility</p:attrName>
                                        </p:attrNameLst>
                                      </p:cBhvr>
                                      <p:to>
                                        <p:strVal val="visible"/>
                                      </p:to>
                                    </p:set>
                                    <p:anim calcmode="lin" valueType="num">
                                      <p:cBhvr>
                                        <p:cTn id="105" dur="2000" fill="hold"/>
                                        <p:tgtEl>
                                          <p:spTgt spid="139"/>
                                        </p:tgtEl>
                                        <p:attrNameLst>
                                          <p:attrName>ppt_w</p:attrName>
                                        </p:attrNameLst>
                                      </p:cBhvr>
                                      <p:tavLst>
                                        <p:tav tm="0">
                                          <p:val>
                                            <p:fltVal val="0"/>
                                          </p:val>
                                        </p:tav>
                                        <p:tav tm="100000">
                                          <p:val>
                                            <p:strVal val="#ppt_w"/>
                                          </p:val>
                                        </p:tav>
                                      </p:tavLst>
                                    </p:anim>
                                    <p:anim calcmode="lin" valueType="num">
                                      <p:cBhvr>
                                        <p:cTn id="106" dur="2000" fill="hold"/>
                                        <p:tgtEl>
                                          <p:spTgt spid="139"/>
                                        </p:tgtEl>
                                        <p:attrNameLst>
                                          <p:attrName>ppt_h</p:attrName>
                                        </p:attrNameLst>
                                      </p:cBhvr>
                                      <p:tavLst>
                                        <p:tav tm="0">
                                          <p:val>
                                            <p:fltVal val="0"/>
                                          </p:val>
                                        </p:tav>
                                        <p:tav tm="100000">
                                          <p:val>
                                            <p:strVal val="#ppt_h"/>
                                          </p:val>
                                        </p:tav>
                                      </p:tavLst>
                                    </p:anim>
                                    <p:animEffect transition="in" filter="fade">
                                      <p:cBhvr>
                                        <p:cTn id="107" dur="2000"/>
                                        <p:tgtEl>
                                          <p:spTgt spid="139"/>
                                        </p:tgtEl>
                                      </p:cBhvr>
                                    </p:animEffect>
                                  </p:childTnLst>
                                </p:cTn>
                              </p:par>
                            </p:childTnLst>
                          </p:cTn>
                        </p:par>
                      </p:childTnLst>
                    </p:cTn>
                  </p:par>
                </p:childTnLst>
              </p:cTn>
              <p:nextCondLst>
                <p:cond evt="onClick" delay="0">
                  <p:tgtEl>
                    <p:spTgt spid="131"/>
                  </p:tgtEl>
                </p:cond>
              </p:nextCondLst>
            </p:seq>
            <p:seq concurrent="1" nextAc="seek">
              <p:cTn id="108" restart="whenNotActive" fill="hold" evtFilter="cancelBubble" nodeType="interactiveSeq">
                <p:stCondLst>
                  <p:cond evt="onClick" delay="0">
                    <p:tgtEl>
                      <p:spTgt spid="132"/>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36"/>
                                        </p:tgtEl>
                                        <p:attrNameLst>
                                          <p:attrName>style.visibility</p:attrName>
                                        </p:attrNameLst>
                                      </p:cBhvr>
                                      <p:to>
                                        <p:strVal val="visible"/>
                                      </p:to>
                                    </p:set>
                                    <p:anim calcmode="lin" valueType="num">
                                      <p:cBhvr>
                                        <p:cTn id="113" dur="2000" fill="hold"/>
                                        <p:tgtEl>
                                          <p:spTgt spid="136"/>
                                        </p:tgtEl>
                                        <p:attrNameLst>
                                          <p:attrName>ppt_w</p:attrName>
                                        </p:attrNameLst>
                                      </p:cBhvr>
                                      <p:tavLst>
                                        <p:tav tm="0">
                                          <p:val>
                                            <p:fltVal val="0"/>
                                          </p:val>
                                        </p:tav>
                                        <p:tav tm="100000">
                                          <p:val>
                                            <p:strVal val="#ppt_w"/>
                                          </p:val>
                                        </p:tav>
                                      </p:tavLst>
                                    </p:anim>
                                    <p:anim calcmode="lin" valueType="num">
                                      <p:cBhvr>
                                        <p:cTn id="114" dur="2000" fill="hold"/>
                                        <p:tgtEl>
                                          <p:spTgt spid="136"/>
                                        </p:tgtEl>
                                        <p:attrNameLst>
                                          <p:attrName>ppt_h</p:attrName>
                                        </p:attrNameLst>
                                      </p:cBhvr>
                                      <p:tavLst>
                                        <p:tav tm="0">
                                          <p:val>
                                            <p:fltVal val="0"/>
                                          </p:val>
                                        </p:tav>
                                        <p:tav tm="100000">
                                          <p:val>
                                            <p:strVal val="#ppt_h"/>
                                          </p:val>
                                        </p:tav>
                                      </p:tavLst>
                                    </p:anim>
                                    <p:animEffect transition="in" filter="fade">
                                      <p:cBhvr>
                                        <p:cTn id="115" dur="2000"/>
                                        <p:tgtEl>
                                          <p:spTgt spid="13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0"/>
                                        </p:tgtEl>
                                        <p:attrNameLst>
                                          <p:attrName>style.visibility</p:attrName>
                                        </p:attrNameLst>
                                      </p:cBhvr>
                                      <p:to>
                                        <p:strVal val="visible"/>
                                      </p:to>
                                    </p:set>
                                    <p:anim calcmode="lin" valueType="num">
                                      <p:cBhvr>
                                        <p:cTn id="118" dur="2000" fill="hold"/>
                                        <p:tgtEl>
                                          <p:spTgt spid="140"/>
                                        </p:tgtEl>
                                        <p:attrNameLst>
                                          <p:attrName>ppt_w</p:attrName>
                                        </p:attrNameLst>
                                      </p:cBhvr>
                                      <p:tavLst>
                                        <p:tav tm="0">
                                          <p:val>
                                            <p:fltVal val="0"/>
                                          </p:val>
                                        </p:tav>
                                        <p:tav tm="100000">
                                          <p:val>
                                            <p:strVal val="#ppt_w"/>
                                          </p:val>
                                        </p:tav>
                                      </p:tavLst>
                                    </p:anim>
                                    <p:anim calcmode="lin" valueType="num">
                                      <p:cBhvr>
                                        <p:cTn id="119" dur="2000" fill="hold"/>
                                        <p:tgtEl>
                                          <p:spTgt spid="140"/>
                                        </p:tgtEl>
                                        <p:attrNameLst>
                                          <p:attrName>ppt_h</p:attrName>
                                        </p:attrNameLst>
                                      </p:cBhvr>
                                      <p:tavLst>
                                        <p:tav tm="0">
                                          <p:val>
                                            <p:fltVal val="0"/>
                                          </p:val>
                                        </p:tav>
                                        <p:tav tm="100000">
                                          <p:val>
                                            <p:strVal val="#ppt_h"/>
                                          </p:val>
                                        </p:tav>
                                      </p:tavLst>
                                    </p:anim>
                                    <p:animEffect transition="in" filter="fade">
                                      <p:cBhvr>
                                        <p:cTn id="120" dur="2000"/>
                                        <p:tgtEl>
                                          <p:spTgt spid="140"/>
                                        </p:tgtEl>
                                      </p:cBhvr>
                                    </p:animEffect>
                                  </p:childTnLst>
                                </p:cTn>
                              </p:par>
                            </p:childTnLst>
                          </p:cTn>
                        </p:par>
                      </p:childTnLst>
                    </p:cTn>
                  </p:par>
                </p:childTnLst>
              </p:cTn>
              <p:nextCondLst>
                <p:cond evt="onClick" delay="0">
                  <p:tgtEl>
                    <p:spTgt spid="132"/>
                  </p:tgtEl>
                </p:cond>
              </p:nextCondLst>
            </p:seq>
            <p:seq concurrent="1" nextAc="seek">
              <p:cTn id="121" restart="whenNotActive" fill="hold" evtFilter="cancelBubble" nodeType="interactiveSeq">
                <p:stCondLst>
                  <p:cond evt="onClick" delay="0">
                    <p:tgtEl>
                      <p:spTgt spid="133"/>
                    </p:tgtEl>
                  </p:cond>
                </p:stCondLst>
                <p:endSync evt="end" delay="0">
                  <p:rtn val="all"/>
                </p:endSync>
                <p:childTnLst>
                  <p:par>
                    <p:cTn id="122" fill="hold">
                      <p:stCondLst>
                        <p:cond delay="0"/>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p:cTn id="126" dur="2000" fill="hold"/>
                                        <p:tgtEl>
                                          <p:spTgt spid="141"/>
                                        </p:tgtEl>
                                        <p:attrNameLst>
                                          <p:attrName>ppt_w</p:attrName>
                                        </p:attrNameLst>
                                      </p:cBhvr>
                                      <p:tavLst>
                                        <p:tav tm="0">
                                          <p:val>
                                            <p:fltVal val="0"/>
                                          </p:val>
                                        </p:tav>
                                        <p:tav tm="100000">
                                          <p:val>
                                            <p:strVal val="#ppt_w"/>
                                          </p:val>
                                        </p:tav>
                                      </p:tavLst>
                                    </p:anim>
                                    <p:anim calcmode="lin" valueType="num">
                                      <p:cBhvr>
                                        <p:cTn id="127" dur="2000" fill="hold"/>
                                        <p:tgtEl>
                                          <p:spTgt spid="141"/>
                                        </p:tgtEl>
                                        <p:attrNameLst>
                                          <p:attrName>ppt_h</p:attrName>
                                        </p:attrNameLst>
                                      </p:cBhvr>
                                      <p:tavLst>
                                        <p:tav tm="0">
                                          <p:val>
                                            <p:fltVal val="0"/>
                                          </p:val>
                                        </p:tav>
                                        <p:tav tm="100000">
                                          <p:val>
                                            <p:strVal val="#ppt_h"/>
                                          </p:val>
                                        </p:tav>
                                      </p:tavLst>
                                    </p:anim>
                                    <p:animEffect transition="in" filter="fade">
                                      <p:cBhvr>
                                        <p:cTn id="128" dur="2000"/>
                                        <p:tgtEl>
                                          <p:spTgt spid="141"/>
                                        </p:tgtEl>
                                      </p:cBhvr>
                                    </p:animEffect>
                                  </p:childTnLst>
                                </p:cTn>
                              </p:par>
                              <p:par>
                                <p:cTn id="129" presetID="53" presetClass="entr" presetSubtype="16" repeatCount="indefinite" fill="hold" grpId="0" nodeType="withEffect">
                                  <p:stCondLst>
                                    <p:cond delay="0"/>
                                  </p:stCondLst>
                                  <p:endCondLst>
                                    <p:cond evt="onNext" delay="0">
                                      <p:tgtEl>
                                        <p:sldTgt/>
                                      </p:tgtEl>
                                    </p:cond>
                                  </p:endCondLst>
                                  <p:childTnLst>
                                    <p:set>
                                      <p:cBhvr>
                                        <p:cTn id="130" dur="1" fill="hold">
                                          <p:stCondLst>
                                            <p:cond delay="0"/>
                                          </p:stCondLst>
                                        </p:cTn>
                                        <p:tgtEl>
                                          <p:spTgt spid="137"/>
                                        </p:tgtEl>
                                        <p:attrNameLst>
                                          <p:attrName>style.visibility</p:attrName>
                                        </p:attrNameLst>
                                      </p:cBhvr>
                                      <p:to>
                                        <p:strVal val="visible"/>
                                      </p:to>
                                    </p:set>
                                    <p:anim calcmode="lin" valueType="num">
                                      <p:cBhvr>
                                        <p:cTn id="131" dur="2000" fill="hold"/>
                                        <p:tgtEl>
                                          <p:spTgt spid="137"/>
                                        </p:tgtEl>
                                        <p:attrNameLst>
                                          <p:attrName>ppt_w</p:attrName>
                                        </p:attrNameLst>
                                      </p:cBhvr>
                                      <p:tavLst>
                                        <p:tav tm="0">
                                          <p:val>
                                            <p:fltVal val="0"/>
                                          </p:val>
                                        </p:tav>
                                        <p:tav tm="100000">
                                          <p:val>
                                            <p:strVal val="#ppt_w"/>
                                          </p:val>
                                        </p:tav>
                                      </p:tavLst>
                                    </p:anim>
                                    <p:anim calcmode="lin" valueType="num">
                                      <p:cBhvr>
                                        <p:cTn id="132" dur="2000" fill="hold"/>
                                        <p:tgtEl>
                                          <p:spTgt spid="137"/>
                                        </p:tgtEl>
                                        <p:attrNameLst>
                                          <p:attrName>ppt_h</p:attrName>
                                        </p:attrNameLst>
                                      </p:cBhvr>
                                      <p:tavLst>
                                        <p:tav tm="0">
                                          <p:val>
                                            <p:fltVal val="0"/>
                                          </p:val>
                                        </p:tav>
                                        <p:tav tm="100000">
                                          <p:val>
                                            <p:strVal val="#ppt_h"/>
                                          </p:val>
                                        </p:tav>
                                      </p:tavLst>
                                    </p:anim>
                                    <p:animEffect transition="in" filter="fade">
                                      <p:cBhvr>
                                        <p:cTn id="133" dur="2000"/>
                                        <p:tgtEl>
                                          <p:spTgt spid="137"/>
                                        </p:tgtEl>
                                      </p:cBhvr>
                                    </p:animEffect>
                                  </p:childTnLst>
                                  <p:subTnLst>
                                    <p:audio>
                                      <p:cMediaNode>
                                        <p:cTn display="0" masterRel="sameClick">
                                          <p:stCondLst>
                                            <p:cond evt="begin" delay="0">
                                              <p:tn val="129"/>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33"/>
                  </p:tgtEl>
                </p:cond>
              </p:nextCondLst>
            </p:seq>
          </p:childTnLst>
        </p:cTn>
      </p:par>
    </p:tnLst>
    <p:bldLst>
      <p:bldP spid="113" grpId="0"/>
      <p:bldP spid="114" grpId="0" animBg="1"/>
      <p:bldP spid="115" grpId="0" animBg="1"/>
      <p:bldP spid="116" grpId="0" animBg="1"/>
      <p:bldP spid="129" grpId="0"/>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99990" y="2236720"/>
            <a:ext cx="6466027" cy="502447"/>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উপাদানটির</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a:t>
            </a:r>
            <a:r>
              <a:rPr lang="en-US"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ounded Rectangle 11"/>
          <p:cNvSpPr/>
          <p:nvPr/>
        </p:nvSpPr>
        <p:spPr>
          <a:xfrm>
            <a:off x="369265" y="2828370"/>
            <a:ext cx="1405281" cy="438829"/>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আকাশ</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ounded Rectangle 12"/>
          <p:cNvSpPr/>
          <p:nvPr/>
        </p:nvSpPr>
        <p:spPr>
          <a:xfrm>
            <a:off x="2002518" y="2804141"/>
            <a:ext cx="1405281" cy="450679"/>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যাযাবর</a:t>
            </a:r>
            <a:endParaRPr lang="en-GB"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ounded Rectangle 13"/>
          <p:cNvSpPr/>
          <p:nvPr/>
        </p:nvSpPr>
        <p:spPr>
          <a:xfrm>
            <a:off x="3605649" y="2815104"/>
            <a:ext cx="1405281" cy="463097"/>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2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সেনাবাহিনী</a:t>
            </a:r>
            <a:endParaRPr lang="en-GB" sz="252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Rounded Rectangle 14"/>
          <p:cNvSpPr/>
          <p:nvPr/>
        </p:nvSpPr>
        <p:spPr>
          <a:xfrm>
            <a:off x="5143641" y="2849140"/>
            <a:ext cx="2142582" cy="419813"/>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সার্বভৌমত্ব</a:t>
            </a:r>
            <a:endParaRPr lang="en-GB" sz="4252"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6" name="Rounded Rectangle 15"/>
          <p:cNvSpPr/>
          <p:nvPr/>
        </p:nvSpPr>
        <p:spPr>
          <a:xfrm>
            <a:off x="2006374" y="2815103"/>
            <a:ext cx="1405281" cy="516276"/>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Rounded Rectangle 16"/>
          <p:cNvSpPr/>
          <p:nvPr/>
        </p:nvSpPr>
        <p:spPr>
          <a:xfrm>
            <a:off x="369265" y="2815102"/>
            <a:ext cx="1405281" cy="516277"/>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Rounded Rectangle 17"/>
          <p:cNvSpPr/>
          <p:nvPr/>
        </p:nvSpPr>
        <p:spPr>
          <a:xfrm>
            <a:off x="3605650" y="2815103"/>
            <a:ext cx="1405281" cy="516276"/>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ounded Rectangle 18"/>
          <p:cNvSpPr/>
          <p:nvPr/>
        </p:nvSpPr>
        <p:spPr>
          <a:xfrm>
            <a:off x="5143641" y="2815104"/>
            <a:ext cx="2142582" cy="516276"/>
          </a:xfrm>
          <a:prstGeom prst="roundRect">
            <a:avLst/>
          </a:prstGeom>
          <a:gradFill flip="none" rotWithShape="1">
            <a:gsLst>
              <a:gs pos="59000">
                <a:srgbClr val="00FF00"/>
              </a:gs>
              <a:gs pos="3000">
                <a:schemeClr val="accent2">
                  <a:lumMod val="97000"/>
                  <a:lumOff val="3000"/>
                </a:schemeClr>
              </a:gs>
              <a:gs pos="100000">
                <a:schemeClr val="accent2">
                  <a:lumMod val="60000"/>
                  <a:lumOff val="40000"/>
                </a:schemeClr>
              </a:gs>
            </a:gsLst>
            <a:lin ang="162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সঠিক</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0" name="Flowchart: Connector 19"/>
          <p:cNvSpPr/>
          <p:nvPr/>
        </p:nvSpPr>
        <p:spPr>
          <a:xfrm>
            <a:off x="7367346" y="1751304"/>
            <a:ext cx="1752608" cy="1706162"/>
          </a:xfrm>
          <a:prstGeom prst="flowChartConnector">
            <a:avLst/>
          </a:prstGeom>
          <a:solidFill>
            <a:schemeClr val="bg1"/>
          </a:soli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21" name="Flowchart: Connector 20"/>
          <p:cNvSpPr/>
          <p:nvPr/>
        </p:nvSpPr>
        <p:spPr>
          <a:xfrm>
            <a:off x="7355702" y="1751304"/>
            <a:ext cx="1752608" cy="1706162"/>
          </a:xfrm>
          <a:prstGeom prst="flowChartConnector">
            <a:avLst/>
          </a:prstGeom>
          <a:gradFill>
            <a:gsLst>
              <a:gs pos="70000">
                <a:srgbClr val="FF0000"/>
              </a:gs>
              <a:gs pos="100000">
                <a:schemeClr val="accent2">
                  <a:shade val="74000"/>
                  <a:satMod val="128000"/>
                  <a:lumMod val="100000"/>
                </a:schemeClr>
              </a:gs>
            </a:gsLst>
            <a:lin ang="5400000" scaled="0"/>
          </a:gradFill>
          <a:ln w="857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22" name="Flowchart: Connector 21"/>
          <p:cNvSpPr/>
          <p:nvPr/>
        </p:nvSpPr>
        <p:spPr>
          <a:xfrm>
            <a:off x="7374055" y="1751765"/>
            <a:ext cx="1752608" cy="1706162"/>
          </a:xfrm>
          <a:prstGeom prst="flowChartConnector">
            <a:avLst/>
          </a:prstGeom>
          <a:gradFill>
            <a:gsLst>
              <a:gs pos="70000">
                <a:srgbClr val="FF0000"/>
              </a:gs>
              <a:gs pos="100000">
                <a:schemeClr val="accent2">
                  <a:shade val="74000"/>
                  <a:satMod val="128000"/>
                  <a:lumMod val="100000"/>
                </a:schemeClr>
              </a:gs>
            </a:gsLst>
            <a:lin ang="5400000" scaled="0"/>
          </a:gra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23" name="Flowchart: Connector 22"/>
          <p:cNvSpPr/>
          <p:nvPr/>
        </p:nvSpPr>
        <p:spPr>
          <a:xfrm>
            <a:off x="7322325" y="1734470"/>
            <a:ext cx="1794191" cy="1732692"/>
          </a:xfrm>
          <a:prstGeom prst="flowChartConnector">
            <a:avLst/>
          </a:prstGeom>
          <a:gradFill>
            <a:gsLst>
              <a:gs pos="70000">
                <a:srgbClr val="00FF00"/>
              </a:gs>
              <a:gs pos="100000">
                <a:schemeClr val="accent2">
                  <a:shade val="74000"/>
                  <a:satMod val="128000"/>
                  <a:lumMod val="100000"/>
                </a:schemeClr>
              </a:gs>
            </a:gsLst>
            <a:lin ang="5400000" scaled="0"/>
          </a:grad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8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অসংখ্য</a:t>
            </a:r>
            <a:r>
              <a:rPr lang="en-US" sz="3780"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378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endParaRPr lang="en-GB" sz="2835"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115" y="841475"/>
            <a:ext cx="1750280" cy="1608092"/>
          </a:xfrm>
          <a:prstGeom prst="ellipse">
            <a:avLst/>
          </a:prstGeom>
          <a:ln>
            <a:noFill/>
          </a:ln>
          <a:effectLst>
            <a:softEdge rad="112500"/>
          </a:effec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5587" y="941287"/>
            <a:ext cx="2625738" cy="1431451"/>
          </a:xfrm>
          <a:prstGeom prst="ellipse">
            <a:avLst/>
          </a:prstGeom>
          <a:ln>
            <a:noFill/>
          </a:ln>
          <a:effectLst>
            <a:softEdge rad="112500"/>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169" y="973351"/>
            <a:ext cx="1326783" cy="1326783"/>
          </a:xfrm>
          <a:prstGeom prst="rect">
            <a:avLst/>
          </a:prstGeom>
        </p:spPr>
      </p:pic>
      <p:grpSp>
        <p:nvGrpSpPr>
          <p:cNvPr id="65" name="Group 64"/>
          <p:cNvGrpSpPr/>
          <p:nvPr/>
        </p:nvGrpSpPr>
        <p:grpSpPr>
          <a:xfrm>
            <a:off x="227806" y="3638572"/>
            <a:ext cx="2129914" cy="1327446"/>
            <a:chOff x="813628" y="941108"/>
            <a:chExt cx="2705100" cy="1685925"/>
          </a:xfrm>
        </p:grpSpPr>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628" y="941108"/>
              <a:ext cx="2705100" cy="1685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7" name="Rectangle 66"/>
            <p:cNvSpPr/>
            <p:nvPr/>
          </p:nvSpPr>
          <p:spPr>
            <a:xfrm>
              <a:off x="2640989" y="2111608"/>
              <a:ext cx="838200" cy="515424"/>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68" name="Group 67"/>
          <p:cNvGrpSpPr/>
          <p:nvPr/>
        </p:nvGrpSpPr>
        <p:grpSpPr>
          <a:xfrm>
            <a:off x="2556878" y="3642349"/>
            <a:ext cx="1996160" cy="1327446"/>
            <a:chOff x="3625366" y="941108"/>
            <a:chExt cx="2535225" cy="1685925"/>
          </a:xfrm>
        </p:grpSpPr>
        <p:pic>
          <p:nvPicPr>
            <p:cNvPr id="69" name="Picture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5366" y="941108"/>
              <a:ext cx="2535225" cy="1685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Rectangle 69"/>
            <p:cNvSpPr/>
            <p:nvPr/>
          </p:nvSpPr>
          <p:spPr>
            <a:xfrm>
              <a:off x="5287928" y="2080157"/>
              <a:ext cx="838200" cy="515424"/>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71" name="Group 70"/>
          <p:cNvGrpSpPr/>
          <p:nvPr/>
        </p:nvGrpSpPr>
        <p:grpSpPr>
          <a:xfrm>
            <a:off x="7324729" y="3654673"/>
            <a:ext cx="1930261" cy="1299052"/>
            <a:chOff x="9025814" y="977169"/>
            <a:chExt cx="2451531" cy="1649863"/>
          </a:xfrm>
        </p:grpSpPr>
        <p:grpSp>
          <p:nvGrpSpPr>
            <p:cNvPr id="72" name="Group 71"/>
            <p:cNvGrpSpPr/>
            <p:nvPr/>
          </p:nvGrpSpPr>
          <p:grpSpPr>
            <a:xfrm>
              <a:off x="9025814" y="977169"/>
              <a:ext cx="2451531" cy="1649863"/>
              <a:chOff x="2971798" y="975675"/>
              <a:chExt cx="7439026" cy="5893505"/>
            </a:xfrm>
          </p:grpSpPr>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9424" y="1008856"/>
                <a:ext cx="7391400" cy="5860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6562" y="1008856"/>
                <a:ext cx="959416" cy="81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6" name="Picture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4512" y="1008856"/>
                <a:ext cx="1090612" cy="1099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7" name="Picture 7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1798" y="975675"/>
                <a:ext cx="2009776" cy="2646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 name="Picture 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9850" y="5657056"/>
                <a:ext cx="959416" cy="81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7800" y="5657056"/>
                <a:ext cx="1090612" cy="1099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 name="Picture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29600" y="3416458"/>
                <a:ext cx="2009776" cy="2646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 name="Picture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48534" y="1092357"/>
                <a:ext cx="2009776" cy="2646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2" name="Picture 8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31380" y="3939018"/>
                <a:ext cx="1090612" cy="1099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9558" y="2141813"/>
                <a:ext cx="959416" cy="81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 name="Picture 8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4118" y="3389130"/>
                <a:ext cx="1090612" cy="1099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5" name="Picture 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3690" y="4739560"/>
                <a:ext cx="959416" cy="81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73" name="Rectangle 72"/>
            <p:cNvSpPr/>
            <p:nvPr/>
          </p:nvSpPr>
          <p:spPr>
            <a:xfrm>
              <a:off x="10599145" y="2090647"/>
              <a:ext cx="838200" cy="515424"/>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86" name="Group 85"/>
          <p:cNvGrpSpPr/>
          <p:nvPr/>
        </p:nvGrpSpPr>
        <p:grpSpPr>
          <a:xfrm>
            <a:off x="4901595" y="3623897"/>
            <a:ext cx="2060496" cy="1329828"/>
            <a:chOff x="6317949" y="938083"/>
            <a:chExt cx="2616935" cy="1688950"/>
          </a:xfrm>
        </p:grpSpPr>
        <p:pic>
          <p:nvPicPr>
            <p:cNvPr id="87" name="Picture 8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17949" y="969449"/>
              <a:ext cx="2616935" cy="1657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8" name="Rectangle 87"/>
            <p:cNvSpPr/>
            <p:nvPr/>
          </p:nvSpPr>
          <p:spPr>
            <a:xfrm>
              <a:off x="8071228" y="2070842"/>
              <a:ext cx="838200" cy="515424"/>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endParaRPr lang="en-GB" sz="346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9" name="Rectangle 88"/>
            <p:cNvSpPr/>
            <p:nvPr/>
          </p:nvSpPr>
          <p:spPr>
            <a:xfrm>
              <a:off x="6333880" y="938083"/>
              <a:ext cx="2591479" cy="317450"/>
            </a:xfrm>
            <a:prstGeom prst="rect">
              <a:avLst/>
            </a:prstGeom>
            <a:gradFill>
              <a:gsLst>
                <a:gs pos="81000">
                  <a:srgbClr val="FFFF00"/>
                </a:gs>
                <a:gs pos="100000">
                  <a:schemeClr val="accent2">
                    <a:shade val="74000"/>
                    <a:satMod val="128000"/>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9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ভ্যাটিকান</a:t>
              </a:r>
              <a:r>
                <a:rPr lang="en-US" sz="189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89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সিটি</a:t>
              </a:r>
              <a:endParaRPr lang="en-GB" sz="189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90" name="Rounded Rectangle 89"/>
          <p:cNvSpPr/>
          <p:nvPr/>
        </p:nvSpPr>
        <p:spPr>
          <a:xfrm>
            <a:off x="367918" y="5062591"/>
            <a:ext cx="6769499" cy="102734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আয়তনে</a:t>
            </a:r>
            <a:r>
              <a:rPr lang="en-US" sz="283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সবচেয়ে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1" name="Rounded Rectangle 90"/>
          <p:cNvSpPr/>
          <p:nvPr/>
        </p:nvSpPr>
        <p:spPr>
          <a:xfrm>
            <a:off x="255428" y="6109199"/>
            <a:ext cx="1405281" cy="449731"/>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ক,খ</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2" name="Rounded Rectangle 91"/>
          <p:cNvSpPr/>
          <p:nvPr/>
        </p:nvSpPr>
        <p:spPr>
          <a:xfrm>
            <a:off x="1888681" y="6084970"/>
            <a:ext cx="1405281" cy="461875"/>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78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ক,গ</a:t>
            </a:r>
            <a:endParaRPr lang="en-GB" sz="378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3" name="Rounded Rectangle 92"/>
          <p:cNvSpPr/>
          <p:nvPr/>
        </p:nvSpPr>
        <p:spPr>
          <a:xfrm>
            <a:off x="3491812" y="6095933"/>
            <a:ext cx="1405281" cy="474602"/>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724"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খ,গ</a:t>
            </a:r>
            <a:endParaRPr lang="en-GB" sz="472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4" name="Rounded Rectangle 93"/>
          <p:cNvSpPr/>
          <p:nvPr/>
        </p:nvSpPr>
        <p:spPr>
          <a:xfrm>
            <a:off x="5029804" y="6129970"/>
            <a:ext cx="2142582" cy="430242"/>
          </a:xfrm>
          <a:prstGeom prst="roundRect">
            <a:avLst/>
          </a:prstGeom>
          <a:gradFill>
            <a:gsLst>
              <a:gs pos="70000">
                <a:srgbClr val="FFFF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 খ</a:t>
            </a:r>
            <a:endParaRPr lang="en-GB" sz="4252" b="1" dirty="0">
              <a:ln>
                <a:solidFill>
                  <a:srgbClr val="FF0000"/>
                </a:solidFill>
              </a:ln>
              <a:solidFill>
                <a:schemeClr val="bg1"/>
              </a:solidFill>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95" name="Rounded Rectangle 94"/>
          <p:cNvSpPr/>
          <p:nvPr/>
        </p:nvSpPr>
        <p:spPr>
          <a:xfrm>
            <a:off x="1886238" y="6009554"/>
            <a:ext cx="1416081" cy="529103"/>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6" name="Rounded Rectangle 95"/>
          <p:cNvSpPr/>
          <p:nvPr/>
        </p:nvSpPr>
        <p:spPr>
          <a:xfrm>
            <a:off x="249129" y="6009554"/>
            <a:ext cx="1416081" cy="529103"/>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7" name="Rounded Rectangle 96"/>
          <p:cNvSpPr/>
          <p:nvPr/>
        </p:nvSpPr>
        <p:spPr>
          <a:xfrm>
            <a:off x="3508014" y="6009554"/>
            <a:ext cx="1416081" cy="529103"/>
          </a:xfrm>
          <a:prstGeom prst="roundRect">
            <a:avLst/>
          </a:prstGeom>
          <a:gradFill>
            <a:gsLst>
              <a:gs pos="70000">
                <a:srgbClr val="FF0000"/>
              </a:gs>
              <a:gs pos="100000">
                <a:schemeClr val="accent2">
                  <a:shade val="74000"/>
                  <a:satMod val="128000"/>
                  <a:lumMod val="100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15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15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15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endParaRPr lang="en-GB" sz="315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8" name="Rounded Rectangle 97"/>
          <p:cNvSpPr/>
          <p:nvPr/>
        </p:nvSpPr>
        <p:spPr>
          <a:xfrm>
            <a:off x="5049801" y="6044627"/>
            <a:ext cx="2159047" cy="529102"/>
          </a:xfrm>
          <a:prstGeom prst="roundRect">
            <a:avLst/>
          </a:prstGeom>
          <a:gradFill flip="none" rotWithShape="1">
            <a:gsLst>
              <a:gs pos="59000">
                <a:srgbClr val="00FF00"/>
              </a:gs>
              <a:gs pos="3000">
                <a:schemeClr val="accent2">
                  <a:lumMod val="97000"/>
                  <a:lumOff val="3000"/>
                </a:schemeClr>
              </a:gs>
              <a:gs pos="100000">
                <a:schemeClr val="accent2">
                  <a:lumMod val="60000"/>
                  <a:lumOff val="40000"/>
                </a:schemeClr>
              </a:gs>
            </a:gsLst>
            <a:lin ang="162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সঠিক</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4252"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9" name="Flowchart: Connector 98"/>
          <p:cNvSpPr/>
          <p:nvPr/>
        </p:nvSpPr>
        <p:spPr>
          <a:xfrm>
            <a:off x="7547033" y="5129749"/>
            <a:ext cx="1741651" cy="1670307"/>
          </a:xfrm>
          <a:prstGeom prst="flowChartConnector">
            <a:avLst/>
          </a:prstGeom>
          <a:solidFill>
            <a:schemeClr val="bg1"/>
          </a:soli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00" name="Flowchart: Connector 99"/>
          <p:cNvSpPr/>
          <p:nvPr/>
        </p:nvSpPr>
        <p:spPr>
          <a:xfrm>
            <a:off x="7567030" y="5144611"/>
            <a:ext cx="1643473" cy="1655445"/>
          </a:xfrm>
          <a:prstGeom prst="flowChartConnector">
            <a:avLst/>
          </a:prstGeom>
          <a:gradFill>
            <a:gsLst>
              <a:gs pos="70000">
                <a:srgbClr val="FF0000"/>
              </a:gs>
              <a:gs pos="100000">
                <a:schemeClr val="accent2">
                  <a:shade val="74000"/>
                  <a:satMod val="128000"/>
                  <a:lumMod val="100000"/>
                </a:schemeClr>
              </a:gs>
            </a:gsLst>
            <a:lin ang="5400000" scaled="0"/>
          </a:gradFill>
          <a:ln w="857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01" name="Flowchart: Connector 100"/>
          <p:cNvSpPr/>
          <p:nvPr/>
        </p:nvSpPr>
        <p:spPr>
          <a:xfrm>
            <a:off x="7511699" y="5129749"/>
            <a:ext cx="1711796" cy="1670307"/>
          </a:xfrm>
          <a:prstGeom prst="flowChartConnector">
            <a:avLst/>
          </a:prstGeom>
          <a:gradFill>
            <a:gsLst>
              <a:gs pos="70000">
                <a:srgbClr val="FF0000"/>
              </a:gs>
              <a:gs pos="100000">
                <a:schemeClr val="accent2">
                  <a:shade val="74000"/>
                  <a:satMod val="128000"/>
                  <a:lumMod val="100000"/>
                </a:schemeClr>
              </a:gs>
            </a:gsLst>
            <a:lin ang="5400000" scaled="0"/>
          </a:gradFill>
          <a:ln w="857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চেষ্টা</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GB" sz="1890" dirty="0">
              <a:latin typeface="NikoshBAN" panose="02000000000000000000" pitchFamily="2" charset="0"/>
              <a:cs typeface="NikoshBAN" panose="02000000000000000000" pitchFamily="2" charset="0"/>
            </a:endParaRPr>
          </a:p>
        </p:txBody>
      </p:sp>
      <p:sp>
        <p:nvSpPr>
          <p:cNvPr id="102" name="Flowchart: Connector 101"/>
          <p:cNvSpPr/>
          <p:nvPr/>
        </p:nvSpPr>
        <p:spPr>
          <a:xfrm>
            <a:off x="7511698" y="5133234"/>
            <a:ext cx="1776985" cy="1685385"/>
          </a:xfrm>
          <a:prstGeom prst="flowChartConnector">
            <a:avLst/>
          </a:prstGeom>
          <a:gradFill>
            <a:gsLst>
              <a:gs pos="70000">
                <a:srgbClr val="00FF00"/>
              </a:gs>
              <a:gs pos="100000">
                <a:schemeClr val="accent2">
                  <a:shade val="74000"/>
                  <a:satMod val="128000"/>
                  <a:lumMod val="100000"/>
                </a:schemeClr>
              </a:gs>
            </a:gsLst>
            <a:lin ang="5400000" scaled="0"/>
          </a:grad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অসংখ্য</a:t>
            </a:r>
            <a:r>
              <a:rPr lang="en-US" sz="3600"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3600" dirty="0" err="1">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endParaRPr lang="en-GB" sz="2800"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89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par>
                                <p:cTn id="46" presetID="53" presetClass="entr" presetSubtype="16"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p:cTn id="48" dur="500" fill="hold"/>
                                        <p:tgtEl>
                                          <p:spTgt spid="86"/>
                                        </p:tgtEl>
                                        <p:attrNameLst>
                                          <p:attrName>ppt_w</p:attrName>
                                        </p:attrNameLst>
                                      </p:cBhvr>
                                      <p:tavLst>
                                        <p:tav tm="0">
                                          <p:val>
                                            <p:fltVal val="0"/>
                                          </p:val>
                                        </p:tav>
                                        <p:tav tm="100000">
                                          <p:val>
                                            <p:strVal val="#ppt_w"/>
                                          </p:val>
                                        </p:tav>
                                      </p:tavLst>
                                    </p:anim>
                                    <p:anim calcmode="lin" valueType="num">
                                      <p:cBhvr>
                                        <p:cTn id="49" dur="500" fill="hold"/>
                                        <p:tgtEl>
                                          <p:spTgt spid="86"/>
                                        </p:tgtEl>
                                        <p:attrNameLst>
                                          <p:attrName>ppt_h</p:attrName>
                                        </p:attrNameLst>
                                      </p:cBhvr>
                                      <p:tavLst>
                                        <p:tav tm="0">
                                          <p:val>
                                            <p:fltVal val="0"/>
                                          </p:val>
                                        </p:tav>
                                        <p:tav tm="100000">
                                          <p:val>
                                            <p:strVal val="#ppt_h"/>
                                          </p:val>
                                        </p:tav>
                                      </p:tavLst>
                                    </p:anim>
                                    <p:animEffect transition="in" filter="fade">
                                      <p:cBhvr>
                                        <p:cTn id="50" dur="500"/>
                                        <p:tgtEl>
                                          <p:spTgt spid="86"/>
                                        </p:tgtEl>
                                      </p:cBhvr>
                                    </p:animEffect>
                                  </p:childTnLst>
                                </p:cTn>
                              </p:par>
                              <p:par>
                                <p:cTn id="51" presetID="53" presetClass="entr" presetSubtype="16"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animEffect transition="in" filter="fade">
                                      <p:cBhvr>
                                        <p:cTn id="62" dur="500"/>
                                        <p:tgtEl>
                                          <p:spTgt spid="9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1000" fill="hold"/>
                                        <p:tgtEl>
                                          <p:spTgt spid="91"/>
                                        </p:tgtEl>
                                        <p:attrNameLst>
                                          <p:attrName>ppt_w</p:attrName>
                                        </p:attrNameLst>
                                      </p:cBhvr>
                                      <p:tavLst>
                                        <p:tav tm="0">
                                          <p:val>
                                            <p:fltVal val="0"/>
                                          </p:val>
                                        </p:tav>
                                        <p:tav tm="100000">
                                          <p:val>
                                            <p:strVal val="#ppt_w"/>
                                          </p:val>
                                        </p:tav>
                                      </p:tavLst>
                                    </p:anim>
                                    <p:anim calcmode="lin" valueType="num">
                                      <p:cBhvr>
                                        <p:cTn id="66" dur="1000" fill="hold"/>
                                        <p:tgtEl>
                                          <p:spTgt spid="91"/>
                                        </p:tgtEl>
                                        <p:attrNameLst>
                                          <p:attrName>ppt_h</p:attrName>
                                        </p:attrNameLst>
                                      </p:cBhvr>
                                      <p:tavLst>
                                        <p:tav tm="0">
                                          <p:val>
                                            <p:fltVal val="0"/>
                                          </p:val>
                                        </p:tav>
                                        <p:tav tm="100000">
                                          <p:val>
                                            <p:strVal val="#ppt_h"/>
                                          </p:val>
                                        </p:tav>
                                      </p:tavLst>
                                    </p:anim>
                                    <p:animEffect transition="in" filter="fade">
                                      <p:cBhvr>
                                        <p:cTn id="67" dur="1000"/>
                                        <p:tgtEl>
                                          <p:spTgt spid="9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 calcmode="lin" valueType="num">
                                      <p:cBhvr>
                                        <p:cTn id="70" dur="1000" fill="hold"/>
                                        <p:tgtEl>
                                          <p:spTgt spid="92"/>
                                        </p:tgtEl>
                                        <p:attrNameLst>
                                          <p:attrName>ppt_w</p:attrName>
                                        </p:attrNameLst>
                                      </p:cBhvr>
                                      <p:tavLst>
                                        <p:tav tm="0">
                                          <p:val>
                                            <p:fltVal val="0"/>
                                          </p:val>
                                        </p:tav>
                                        <p:tav tm="100000">
                                          <p:val>
                                            <p:strVal val="#ppt_w"/>
                                          </p:val>
                                        </p:tav>
                                      </p:tavLst>
                                    </p:anim>
                                    <p:anim calcmode="lin" valueType="num">
                                      <p:cBhvr>
                                        <p:cTn id="71" dur="1000" fill="hold"/>
                                        <p:tgtEl>
                                          <p:spTgt spid="92"/>
                                        </p:tgtEl>
                                        <p:attrNameLst>
                                          <p:attrName>ppt_h</p:attrName>
                                        </p:attrNameLst>
                                      </p:cBhvr>
                                      <p:tavLst>
                                        <p:tav tm="0">
                                          <p:val>
                                            <p:fltVal val="0"/>
                                          </p:val>
                                        </p:tav>
                                        <p:tav tm="100000">
                                          <p:val>
                                            <p:strVal val="#ppt_h"/>
                                          </p:val>
                                        </p:tav>
                                      </p:tavLst>
                                    </p:anim>
                                    <p:animEffect transition="in" filter="fade">
                                      <p:cBhvr>
                                        <p:cTn id="72" dur="1000"/>
                                        <p:tgtEl>
                                          <p:spTgt spid="9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p:cTn id="75" dur="1000" fill="hold"/>
                                        <p:tgtEl>
                                          <p:spTgt spid="93"/>
                                        </p:tgtEl>
                                        <p:attrNameLst>
                                          <p:attrName>ppt_w</p:attrName>
                                        </p:attrNameLst>
                                      </p:cBhvr>
                                      <p:tavLst>
                                        <p:tav tm="0">
                                          <p:val>
                                            <p:fltVal val="0"/>
                                          </p:val>
                                        </p:tav>
                                        <p:tav tm="100000">
                                          <p:val>
                                            <p:strVal val="#ppt_w"/>
                                          </p:val>
                                        </p:tav>
                                      </p:tavLst>
                                    </p:anim>
                                    <p:anim calcmode="lin" valueType="num">
                                      <p:cBhvr>
                                        <p:cTn id="76" dur="1000" fill="hold"/>
                                        <p:tgtEl>
                                          <p:spTgt spid="93"/>
                                        </p:tgtEl>
                                        <p:attrNameLst>
                                          <p:attrName>ppt_h</p:attrName>
                                        </p:attrNameLst>
                                      </p:cBhvr>
                                      <p:tavLst>
                                        <p:tav tm="0">
                                          <p:val>
                                            <p:fltVal val="0"/>
                                          </p:val>
                                        </p:tav>
                                        <p:tav tm="100000">
                                          <p:val>
                                            <p:strVal val="#ppt_h"/>
                                          </p:val>
                                        </p:tav>
                                      </p:tavLst>
                                    </p:anim>
                                    <p:animEffect transition="in" filter="fade">
                                      <p:cBhvr>
                                        <p:cTn id="77" dur="1000"/>
                                        <p:tgtEl>
                                          <p:spTgt spid="9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 calcmode="lin" valueType="num">
                                      <p:cBhvr>
                                        <p:cTn id="80" dur="1000" fill="hold"/>
                                        <p:tgtEl>
                                          <p:spTgt spid="94"/>
                                        </p:tgtEl>
                                        <p:attrNameLst>
                                          <p:attrName>ppt_w</p:attrName>
                                        </p:attrNameLst>
                                      </p:cBhvr>
                                      <p:tavLst>
                                        <p:tav tm="0">
                                          <p:val>
                                            <p:fltVal val="0"/>
                                          </p:val>
                                        </p:tav>
                                        <p:tav tm="100000">
                                          <p:val>
                                            <p:strVal val="#ppt_w"/>
                                          </p:val>
                                        </p:tav>
                                      </p:tavLst>
                                    </p:anim>
                                    <p:anim calcmode="lin" valueType="num">
                                      <p:cBhvr>
                                        <p:cTn id="81" dur="1000" fill="hold"/>
                                        <p:tgtEl>
                                          <p:spTgt spid="94"/>
                                        </p:tgtEl>
                                        <p:attrNameLst>
                                          <p:attrName>ppt_h</p:attrName>
                                        </p:attrNameLst>
                                      </p:cBhvr>
                                      <p:tavLst>
                                        <p:tav tm="0">
                                          <p:val>
                                            <p:fltVal val="0"/>
                                          </p:val>
                                        </p:tav>
                                        <p:tav tm="100000">
                                          <p:val>
                                            <p:strVal val="#ppt_h"/>
                                          </p:val>
                                        </p:tav>
                                      </p:tavLst>
                                    </p:anim>
                                    <p:animEffect transition="in" filter="fade">
                                      <p:cBhvr>
                                        <p:cTn id="8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2000" fill="hold"/>
                                        <p:tgtEl>
                                          <p:spTgt spid="17"/>
                                        </p:tgtEl>
                                        <p:attrNameLst>
                                          <p:attrName>ppt_w</p:attrName>
                                        </p:attrNameLst>
                                      </p:cBhvr>
                                      <p:tavLst>
                                        <p:tav tm="0">
                                          <p:val>
                                            <p:fltVal val="0"/>
                                          </p:val>
                                        </p:tav>
                                        <p:tav tm="100000">
                                          <p:val>
                                            <p:strVal val="#ppt_w"/>
                                          </p:val>
                                        </p:tav>
                                      </p:tavLst>
                                    </p:anim>
                                    <p:anim calcmode="lin" valueType="num">
                                      <p:cBhvr>
                                        <p:cTn id="89" dur="2000" fill="hold"/>
                                        <p:tgtEl>
                                          <p:spTgt spid="17"/>
                                        </p:tgtEl>
                                        <p:attrNameLst>
                                          <p:attrName>ppt_h</p:attrName>
                                        </p:attrNameLst>
                                      </p:cBhvr>
                                      <p:tavLst>
                                        <p:tav tm="0">
                                          <p:val>
                                            <p:fltVal val="0"/>
                                          </p:val>
                                        </p:tav>
                                        <p:tav tm="100000">
                                          <p:val>
                                            <p:strVal val="#ppt_h"/>
                                          </p:val>
                                        </p:tav>
                                      </p:tavLst>
                                    </p:anim>
                                    <p:animEffect transition="in" filter="fade">
                                      <p:cBhvr>
                                        <p:cTn id="90" dur="2000"/>
                                        <p:tgtEl>
                                          <p:spTgt spid="17"/>
                                        </p:tgtEl>
                                      </p:cBhvr>
                                    </p:animEffect>
                                  </p:childTnLst>
                                  <p:subTnLst>
                                    <p:audio>
                                      <p:cMediaNode>
                                        <p:cTn display="0" masterRel="sameClick">
                                          <p:stCondLst>
                                            <p:cond evt="begin" delay="0">
                                              <p:tn val="86"/>
                                            </p:cond>
                                          </p:stCondLst>
                                          <p:endCondLst>
                                            <p:cond evt="onStopAudio" delay="0">
                                              <p:tgtEl>
                                                <p:sldTgt/>
                                              </p:tgtEl>
                                            </p:cond>
                                          </p:endCondLst>
                                        </p:cTn>
                                        <p:tgtEl>
                                          <p:sndTgt r:embed="rId3" name="suction.wav"/>
                                        </p:tgtEl>
                                      </p:cMediaNode>
                                    </p:audio>
                                  </p:subTnLst>
                                </p:cTn>
                              </p:par>
                              <p:par>
                                <p:cTn id="91" presetID="5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000" fill="hold"/>
                                        <p:tgtEl>
                                          <p:spTgt spid="20"/>
                                        </p:tgtEl>
                                        <p:attrNameLst>
                                          <p:attrName>ppt_w</p:attrName>
                                        </p:attrNameLst>
                                      </p:cBhvr>
                                      <p:tavLst>
                                        <p:tav tm="0">
                                          <p:val>
                                            <p:fltVal val="0"/>
                                          </p:val>
                                        </p:tav>
                                        <p:tav tm="100000">
                                          <p:val>
                                            <p:strVal val="#ppt_w"/>
                                          </p:val>
                                        </p:tav>
                                      </p:tavLst>
                                    </p:anim>
                                    <p:anim calcmode="lin" valueType="num">
                                      <p:cBhvr>
                                        <p:cTn id="94" dur="2000" fill="hold"/>
                                        <p:tgtEl>
                                          <p:spTgt spid="20"/>
                                        </p:tgtEl>
                                        <p:attrNameLst>
                                          <p:attrName>ppt_h</p:attrName>
                                        </p:attrNameLst>
                                      </p:cBhvr>
                                      <p:tavLst>
                                        <p:tav tm="0">
                                          <p:val>
                                            <p:fltVal val="0"/>
                                          </p:val>
                                        </p:tav>
                                        <p:tav tm="100000">
                                          <p:val>
                                            <p:strVal val="#ppt_h"/>
                                          </p:val>
                                        </p:tav>
                                      </p:tavLst>
                                    </p:anim>
                                    <p:animEffect transition="in" filter="fade">
                                      <p:cBhvr>
                                        <p:cTn id="95"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96" restart="whenNotActive" fill="hold" evtFilter="cancelBubble" nodeType="interactiveSeq">
                <p:stCondLst>
                  <p:cond evt="onClick" delay="0">
                    <p:tgtEl>
                      <p:spTgt spid="13"/>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2000" fill="hold"/>
                                        <p:tgtEl>
                                          <p:spTgt spid="16"/>
                                        </p:tgtEl>
                                        <p:attrNameLst>
                                          <p:attrName>ppt_w</p:attrName>
                                        </p:attrNameLst>
                                      </p:cBhvr>
                                      <p:tavLst>
                                        <p:tav tm="0">
                                          <p:val>
                                            <p:fltVal val="0"/>
                                          </p:val>
                                        </p:tav>
                                        <p:tav tm="100000">
                                          <p:val>
                                            <p:strVal val="#ppt_w"/>
                                          </p:val>
                                        </p:tav>
                                      </p:tavLst>
                                    </p:anim>
                                    <p:anim calcmode="lin" valueType="num">
                                      <p:cBhvr>
                                        <p:cTn id="102" dur="2000" fill="hold"/>
                                        <p:tgtEl>
                                          <p:spTgt spid="16"/>
                                        </p:tgtEl>
                                        <p:attrNameLst>
                                          <p:attrName>ppt_h</p:attrName>
                                        </p:attrNameLst>
                                      </p:cBhvr>
                                      <p:tavLst>
                                        <p:tav tm="0">
                                          <p:val>
                                            <p:fltVal val="0"/>
                                          </p:val>
                                        </p:tav>
                                        <p:tav tm="100000">
                                          <p:val>
                                            <p:strVal val="#ppt_h"/>
                                          </p:val>
                                        </p:tav>
                                      </p:tavLst>
                                    </p:anim>
                                    <p:animEffect transition="in" filter="fade">
                                      <p:cBhvr>
                                        <p:cTn id="103" dur="2000"/>
                                        <p:tgtEl>
                                          <p:spTgt spid="1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2000" fill="hold"/>
                                        <p:tgtEl>
                                          <p:spTgt spid="21"/>
                                        </p:tgtEl>
                                        <p:attrNameLst>
                                          <p:attrName>ppt_w</p:attrName>
                                        </p:attrNameLst>
                                      </p:cBhvr>
                                      <p:tavLst>
                                        <p:tav tm="0">
                                          <p:val>
                                            <p:fltVal val="0"/>
                                          </p:val>
                                        </p:tav>
                                        <p:tav tm="100000">
                                          <p:val>
                                            <p:strVal val="#ppt_w"/>
                                          </p:val>
                                        </p:tav>
                                      </p:tavLst>
                                    </p:anim>
                                    <p:anim calcmode="lin" valueType="num">
                                      <p:cBhvr>
                                        <p:cTn id="107" dur="2000" fill="hold"/>
                                        <p:tgtEl>
                                          <p:spTgt spid="21"/>
                                        </p:tgtEl>
                                        <p:attrNameLst>
                                          <p:attrName>ppt_h</p:attrName>
                                        </p:attrNameLst>
                                      </p:cBhvr>
                                      <p:tavLst>
                                        <p:tav tm="0">
                                          <p:val>
                                            <p:fltVal val="0"/>
                                          </p:val>
                                        </p:tav>
                                        <p:tav tm="100000">
                                          <p:val>
                                            <p:strVal val="#ppt_h"/>
                                          </p:val>
                                        </p:tav>
                                      </p:tavLst>
                                    </p:anim>
                                    <p:animEffect transition="in" filter="fade">
                                      <p:cBhvr>
                                        <p:cTn id="10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109" restart="whenNotActive" fill="hold" evtFilter="cancelBubble" nodeType="interactiveSeq">
                <p:stCondLst>
                  <p:cond evt="onClick" delay="0">
                    <p:tgtEl>
                      <p:spTgt spid="14"/>
                    </p:tgtEl>
                  </p:cond>
                </p:stCondLst>
                <p:endSync evt="end" delay="0">
                  <p:rtn val="all"/>
                </p:endSync>
                <p:childTnLst>
                  <p:par>
                    <p:cTn id="110" fill="hold">
                      <p:stCondLst>
                        <p:cond delay="0"/>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2000" fill="hold"/>
                                        <p:tgtEl>
                                          <p:spTgt spid="18"/>
                                        </p:tgtEl>
                                        <p:attrNameLst>
                                          <p:attrName>ppt_w</p:attrName>
                                        </p:attrNameLst>
                                      </p:cBhvr>
                                      <p:tavLst>
                                        <p:tav tm="0">
                                          <p:val>
                                            <p:fltVal val="0"/>
                                          </p:val>
                                        </p:tav>
                                        <p:tav tm="100000">
                                          <p:val>
                                            <p:strVal val="#ppt_w"/>
                                          </p:val>
                                        </p:tav>
                                      </p:tavLst>
                                    </p:anim>
                                    <p:anim calcmode="lin" valueType="num">
                                      <p:cBhvr>
                                        <p:cTn id="115" dur="2000" fill="hold"/>
                                        <p:tgtEl>
                                          <p:spTgt spid="18"/>
                                        </p:tgtEl>
                                        <p:attrNameLst>
                                          <p:attrName>ppt_h</p:attrName>
                                        </p:attrNameLst>
                                      </p:cBhvr>
                                      <p:tavLst>
                                        <p:tav tm="0">
                                          <p:val>
                                            <p:fltVal val="0"/>
                                          </p:val>
                                        </p:tav>
                                        <p:tav tm="100000">
                                          <p:val>
                                            <p:strVal val="#ppt_h"/>
                                          </p:val>
                                        </p:tav>
                                      </p:tavLst>
                                    </p:anim>
                                    <p:animEffect transition="in" filter="fade">
                                      <p:cBhvr>
                                        <p:cTn id="116" dur="2000"/>
                                        <p:tgtEl>
                                          <p:spTgt spid="18"/>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2000" fill="hold"/>
                                        <p:tgtEl>
                                          <p:spTgt spid="22"/>
                                        </p:tgtEl>
                                        <p:attrNameLst>
                                          <p:attrName>ppt_w</p:attrName>
                                        </p:attrNameLst>
                                      </p:cBhvr>
                                      <p:tavLst>
                                        <p:tav tm="0">
                                          <p:val>
                                            <p:fltVal val="0"/>
                                          </p:val>
                                        </p:tav>
                                        <p:tav tm="100000">
                                          <p:val>
                                            <p:strVal val="#ppt_w"/>
                                          </p:val>
                                        </p:tav>
                                      </p:tavLst>
                                    </p:anim>
                                    <p:anim calcmode="lin" valueType="num">
                                      <p:cBhvr>
                                        <p:cTn id="120" dur="2000" fill="hold"/>
                                        <p:tgtEl>
                                          <p:spTgt spid="22"/>
                                        </p:tgtEl>
                                        <p:attrNameLst>
                                          <p:attrName>ppt_h</p:attrName>
                                        </p:attrNameLst>
                                      </p:cBhvr>
                                      <p:tavLst>
                                        <p:tav tm="0">
                                          <p:val>
                                            <p:fltVal val="0"/>
                                          </p:val>
                                        </p:tav>
                                        <p:tav tm="100000">
                                          <p:val>
                                            <p:strVal val="#ppt_h"/>
                                          </p:val>
                                        </p:tav>
                                      </p:tavLst>
                                    </p:anim>
                                    <p:animEffect transition="in" filter="fade">
                                      <p:cBhvr>
                                        <p:cTn id="121"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22" restart="whenNotActive" fill="hold" evtFilter="cancelBubble" nodeType="interactiveSeq">
                <p:stCondLst>
                  <p:cond evt="onClick" delay="0">
                    <p:tgtEl>
                      <p:spTgt spid="15"/>
                    </p:tgtEl>
                  </p:cond>
                </p:stCondLst>
                <p:endSync evt="end" delay="0">
                  <p:rtn val="all"/>
                </p:endSync>
                <p:childTnLst>
                  <p:par>
                    <p:cTn id="123" fill="hold">
                      <p:stCondLst>
                        <p:cond delay="0"/>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2000" fill="hold"/>
                                        <p:tgtEl>
                                          <p:spTgt spid="23"/>
                                        </p:tgtEl>
                                        <p:attrNameLst>
                                          <p:attrName>ppt_w</p:attrName>
                                        </p:attrNameLst>
                                      </p:cBhvr>
                                      <p:tavLst>
                                        <p:tav tm="0">
                                          <p:val>
                                            <p:fltVal val="0"/>
                                          </p:val>
                                        </p:tav>
                                        <p:tav tm="100000">
                                          <p:val>
                                            <p:strVal val="#ppt_w"/>
                                          </p:val>
                                        </p:tav>
                                      </p:tavLst>
                                    </p:anim>
                                    <p:anim calcmode="lin" valueType="num">
                                      <p:cBhvr>
                                        <p:cTn id="128" dur="2000" fill="hold"/>
                                        <p:tgtEl>
                                          <p:spTgt spid="23"/>
                                        </p:tgtEl>
                                        <p:attrNameLst>
                                          <p:attrName>ppt_h</p:attrName>
                                        </p:attrNameLst>
                                      </p:cBhvr>
                                      <p:tavLst>
                                        <p:tav tm="0">
                                          <p:val>
                                            <p:fltVal val="0"/>
                                          </p:val>
                                        </p:tav>
                                        <p:tav tm="100000">
                                          <p:val>
                                            <p:strVal val="#ppt_h"/>
                                          </p:val>
                                        </p:tav>
                                      </p:tavLst>
                                    </p:anim>
                                    <p:animEffect transition="in" filter="fade">
                                      <p:cBhvr>
                                        <p:cTn id="129" dur="2000"/>
                                        <p:tgtEl>
                                          <p:spTgt spid="23"/>
                                        </p:tgtEl>
                                      </p:cBhvr>
                                    </p:animEffect>
                                  </p:childTnLst>
                                </p:cTn>
                              </p:par>
                              <p:par>
                                <p:cTn id="130" presetID="53" presetClass="entr" presetSubtype="16" repeatCount="indefinite" fill="hold" grpId="0" nodeType="withEffect">
                                  <p:stCondLst>
                                    <p:cond delay="0"/>
                                  </p:stCondLst>
                                  <p:endCondLst>
                                    <p:cond evt="onNext" delay="0">
                                      <p:tgtEl>
                                        <p:sldTgt/>
                                      </p:tgtEl>
                                    </p:cond>
                                  </p:endCondLst>
                                  <p:childTnLst>
                                    <p:set>
                                      <p:cBhvr>
                                        <p:cTn id="131" dur="1" fill="hold">
                                          <p:stCondLst>
                                            <p:cond delay="0"/>
                                          </p:stCondLst>
                                        </p:cTn>
                                        <p:tgtEl>
                                          <p:spTgt spid="19"/>
                                        </p:tgtEl>
                                        <p:attrNameLst>
                                          <p:attrName>style.visibility</p:attrName>
                                        </p:attrNameLst>
                                      </p:cBhvr>
                                      <p:to>
                                        <p:strVal val="visible"/>
                                      </p:to>
                                    </p:set>
                                    <p:anim calcmode="lin" valueType="num">
                                      <p:cBhvr>
                                        <p:cTn id="132" dur="2000" fill="hold"/>
                                        <p:tgtEl>
                                          <p:spTgt spid="19"/>
                                        </p:tgtEl>
                                        <p:attrNameLst>
                                          <p:attrName>ppt_w</p:attrName>
                                        </p:attrNameLst>
                                      </p:cBhvr>
                                      <p:tavLst>
                                        <p:tav tm="0">
                                          <p:val>
                                            <p:fltVal val="0"/>
                                          </p:val>
                                        </p:tav>
                                        <p:tav tm="100000">
                                          <p:val>
                                            <p:strVal val="#ppt_w"/>
                                          </p:val>
                                        </p:tav>
                                      </p:tavLst>
                                    </p:anim>
                                    <p:anim calcmode="lin" valueType="num">
                                      <p:cBhvr>
                                        <p:cTn id="133" dur="2000" fill="hold"/>
                                        <p:tgtEl>
                                          <p:spTgt spid="19"/>
                                        </p:tgtEl>
                                        <p:attrNameLst>
                                          <p:attrName>ppt_h</p:attrName>
                                        </p:attrNameLst>
                                      </p:cBhvr>
                                      <p:tavLst>
                                        <p:tav tm="0">
                                          <p:val>
                                            <p:fltVal val="0"/>
                                          </p:val>
                                        </p:tav>
                                        <p:tav tm="100000">
                                          <p:val>
                                            <p:strVal val="#ppt_h"/>
                                          </p:val>
                                        </p:tav>
                                      </p:tavLst>
                                    </p:anim>
                                    <p:animEffect transition="in" filter="fade">
                                      <p:cBhvr>
                                        <p:cTn id="134" dur="2000"/>
                                        <p:tgtEl>
                                          <p:spTgt spid="19"/>
                                        </p:tgtEl>
                                      </p:cBhvr>
                                    </p:animEffect>
                                  </p:childTnLst>
                                  <p:subTnLst>
                                    <p:audio>
                                      <p:cMediaNode>
                                        <p:cTn display="0" masterRel="sameClick">
                                          <p:stCondLst>
                                            <p:cond evt="begin" delay="0">
                                              <p:tn val="13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5"/>
                  </p:tgtEl>
                </p:cond>
              </p:nextCondLst>
            </p:seq>
            <p:seq concurrent="1" nextAc="seek">
              <p:cTn id="135" restart="whenNotActive" fill="hold" evtFilter="cancelBubble" nodeType="interactiveSeq">
                <p:stCondLst>
                  <p:cond evt="onClick" delay="0">
                    <p:tgtEl>
                      <p:spTgt spid="91"/>
                    </p:tgtEl>
                  </p:cond>
                </p:stCondLst>
                <p:endSync evt="end" delay="0">
                  <p:rtn val="all"/>
                </p:endSync>
                <p:childTnLst>
                  <p:par>
                    <p:cTn id="136" fill="hold">
                      <p:stCondLst>
                        <p:cond delay="0"/>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96"/>
                                        </p:tgtEl>
                                        <p:attrNameLst>
                                          <p:attrName>style.visibility</p:attrName>
                                        </p:attrNameLst>
                                      </p:cBhvr>
                                      <p:to>
                                        <p:strVal val="visible"/>
                                      </p:to>
                                    </p:set>
                                    <p:anim calcmode="lin" valueType="num">
                                      <p:cBhvr>
                                        <p:cTn id="140" dur="2000" fill="hold"/>
                                        <p:tgtEl>
                                          <p:spTgt spid="96"/>
                                        </p:tgtEl>
                                        <p:attrNameLst>
                                          <p:attrName>ppt_w</p:attrName>
                                        </p:attrNameLst>
                                      </p:cBhvr>
                                      <p:tavLst>
                                        <p:tav tm="0">
                                          <p:val>
                                            <p:fltVal val="0"/>
                                          </p:val>
                                        </p:tav>
                                        <p:tav tm="100000">
                                          <p:val>
                                            <p:strVal val="#ppt_w"/>
                                          </p:val>
                                        </p:tav>
                                      </p:tavLst>
                                    </p:anim>
                                    <p:anim calcmode="lin" valueType="num">
                                      <p:cBhvr>
                                        <p:cTn id="141" dur="2000" fill="hold"/>
                                        <p:tgtEl>
                                          <p:spTgt spid="96"/>
                                        </p:tgtEl>
                                        <p:attrNameLst>
                                          <p:attrName>ppt_h</p:attrName>
                                        </p:attrNameLst>
                                      </p:cBhvr>
                                      <p:tavLst>
                                        <p:tav tm="0">
                                          <p:val>
                                            <p:fltVal val="0"/>
                                          </p:val>
                                        </p:tav>
                                        <p:tav tm="100000">
                                          <p:val>
                                            <p:strVal val="#ppt_h"/>
                                          </p:val>
                                        </p:tav>
                                      </p:tavLst>
                                    </p:anim>
                                    <p:animEffect transition="in" filter="fade">
                                      <p:cBhvr>
                                        <p:cTn id="142" dur="2000"/>
                                        <p:tgtEl>
                                          <p:spTgt spid="96"/>
                                        </p:tgtEl>
                                      </p:cBhvr>
                                    </p:animEffect>
                                  </p:childTnLst>
                                  <p:subTnLst>
                                    <p:audio>
                                      <p:cMediaNode>
                                        <p:cTn display="0" masterRel="sameClick">
                                          <p:stCondLst>
                                            <p:cond evt="begin" delay="0">
                                              <p:tn val="138"/>
                                            </p:cond>
                                          </p:stCondLst>
                                          <p:endCondLst>
                                            <p:cond evt="onStopAudio" delay="0">
                                              <p:tgtEl>
                                                <p:sldTgt/>
                                              </p:tgtEl>
                                            </p:cond>
                                          </p:endCondLst>
                                        </p:cTn>
                                        <p:tgtEl>
                                          <p:sndTgt r:embed="rId3" name="suction.wav"/>
                                        </p:tgtEl>
                                      </p:cMediaNode>
                                    </p:audio>
                                  </p:subTnLst>
                                </p:cTn>
                              </p:par>
                              <p:par>
                                <p:cTn id="143" presetID="53" presetClass="entr" presetSubtype="16" fill="hold" grpId="0" nodeType="withEffect">
                                  <p:stCondLst>
                                    <p:cond delay="0"/>
                                  </p:stCondLst>
                                  <p:childTnLst>
                                    <p:set>
                                      <p:cBhvr>
                                        <p:cTn id="144" dur="1" fill="hold">
                                          <p:stCondLst>
                                            <p:cond delay="0"/>
                                          </p:stCondLst>
                                        </p:cTn>
                                        <p:tgtEl>
                                          <p:spTgt spid="99"/>
                                        </p:tgtEl>
                                        <p:attrNameLst>
                                          <p:attrName>style.visibility</p:attrName>
                                        </p:attrNameLst>
                                      </p:cBhvr>
                                      <p:to>
                                        <p:strVal val="visible"/>
                                      </p:to>
                                    </p:set>
                                    <p:anim calcmode="lin" valueType="num">
                                      <p:cBhvr>
                                        <p:cTn id="145" dur="2000" fill="hold"/>
                                        <p:tgtEl>
                                          <p:spTgt spid="99"/>
                                        </p:tgtEl>
                                        <p:attrNameLst>
                                          <p:attrName>ppt_w</p:attrName>
                                        </p:attrNameLst>
                                      </p:cBhvr>
                                      <p:tavLst>
                                        <p:tav tm="0">
                                          <p:val>
                                            <p:fltVal val="0"/>
                                          </p:val>
                                        </p:tav>
                                        <p:tav tm="100000">
                                          <p:val>
                                            <p:strVal val="#ppt_w"/>
                                          </p:val>
                                        </p:tav>
                                      </p:tavLst>
                                    </p:anim>
                                    <p:anim calcmode="lin" valueType="num">
                                      <p:cBhvr>
                                        <p:cTn id="146" dur="2000" fill="hold"/>
                                        <p:tgtEl>
                                          <p:spTgt spid="99"/>
                                        </p:tgtEl>
                                        <p:attrNameLst>
                                          <p:attrName>ppt_h</p:attrName>
                                        </p:attrNameLst>
                                      </p:cBhvr>
                                      <p:tavLst>
                                        <p:tav tm="0">
                                          <p:val>
                                            <p:fltVal val="0"/>
                                          </p:val>
                                        </p:tav>
                                        <p:tav tm="100000">
                                          <p:val>
                                            <p:strVal val="#ppt_h"/>
                                          </p:val>
                                        </p:tav>
                                      </p:tavLst>
                                    </p:anim>
                                    <p:animEffect transition="in" filter="fade">
                                      <p:cBhvr>
                                        <p:cTn id="147" dur="2000"/>
                                        <p:tgtEl>
                                          <p:spTgt spid="99"/>
                                        </p:tgtEl>
                                      </p:cBhvr>
                                    </p:animEffect>
                                  </p:childTnLst>
                                </p:cTn>
                              </p:par>
                            </p:childTnLst>
                          </p:cTn>
                        </p:par>
                      </p:childTnLst>
                    </p:cTn>
                  </p:par>
                </p:childTnLst>
              </p:cTn>
              <p:nextCondLst>
                <p:cond evt="onClick" delay="0">
                  <p:tgtEl>
                    <p:spTgt spid="91"/>
                  </p:tgtEl>
                </p:cond>
              </p:nextCondLst>
            </p:seq>
            <p:seq concurrent="1" nextAc="seek">
              <p:cTn id="148" restart="whenNotActive" fill="hold" evtFilter="cancelBubble" nodeType="interactiveSeq">
                <p:stCondLst>
                  <p:cond evt="onClick" delay="0">
                    <p:tgtEl>
                      <p:spTgt spid="92"/>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95"/>
                                        </p:tgtEl>
                                        <p:attrNameLst>
                                          <p:attrName>style.visibility</p:attrName>
                                        </p:attrNameLst>
                                      </p:cBhvr>
                                      <p:to>
                                        <p:strVal val="visible"/>
                                      </p:to>
                                    </p:set>
                                    <p:anim calcmode="lin" valueType="num">
                                      <p:cBhvr>
                                        <p:cTn id="153" dur="2000" fill="hold"/>
                                        <p:tgtEl>
                                          <p:spTgt spid="95"/>
                                        </p:tgtEl>
                                        <p:attrNameLst>
                                          <p:attrName>ppt_w</p:attrName>
                                        </p:attrNameLst>
                                      </p:cBhvr>
                                      <p:tavLst>
                                        <p:tav tm="0">
                                          <p:val>
                                            <p:fltVal val="0"/>
                                          </p:val>
                                        </p:tav>
                                        <p:tav tm="100000">
                                          <p:val>
                                            <p:strVal val="#ppt_w"/>
                                          </p:val>
                                        </p:tav>
                                      </p:tavLst>
                                    </p:anim>
                                    <p:anim calcmode="lin" valueType="num">
                                      <p:cBhvr>
                                        <p:cTn id="154" dur="2000" fill="hold"/>
                                        <p:tgtEl>
                                          <p:spTgt spid="95"/>
                                        </p:tgtEl>
                                        <p:attrNameLst>
                                          <p:attrName>ppt_h</p:attrName>
                                        </p:attrNameLst>
                                      </p:cBhvr>
                                      <p:tavLst>
                                        <p:tav tm="0">
                                          <p:val>
                                            <p:fltVal val="0"/>
                                          </p:val>
                                        </p:tav>
                                        <p:tav tm="100000">
                                          <p:val>
                                            <p:strVal val="#ppt_h"/>
                                          </p:val>
                                        </p:tav>
                                      </p:tavLst>
                                    </p:anim>
                                    <p:animEffect transition="in" filter="fade">
                                      <p:cBhvr>
                                        <p:cTn id="155" dur="2000"/>
                                        <p:tgtEl>
                                          <p:spTgt spid="9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00"/>
                                        </p:tgtEl>
                                        <p:attrNameLst>
                                          <p:attrName>style.visibility</p:attrName>
                                        </p:attrNameLst>
                                      </p:cBhvr>
                                      <p:to>
                                        <p:strVal val="visible"/>
                                      </p:to>
                                    </p:set>
                                    <p:anim calcmode="lin" valueType="num">
                                      <p:cBhvr>
                                        <p:cTn id="158" dur="2000" fill="hold"/>
                                        <p:tgtEl>
                                          <p:spTgt spid="100"/>
                                        </p:tgtEl>
                                        <p:attrNameLst>
                                          <p:attrName>ppt_w</p:attrName>
                                        </p:attrNameLst>
                                      </p:cBhvr>
                                      <p:tavLst>
                                        <p:tav tm="0">
                                          <p:val>
                                            <p:fltVal val="0"/>
                                          </p:val>
                                        </p:tav>
                                        <p:tav tm="100000">
                                          <p:val>
                                            <p:strVal val="#ppt_w"/>
                                          </p:val>
                                        </p:tav>
                                      </p:tavLst>
                                    </p:anim>
                                    <p:anim calcmode="lin" valueType="num">
                                      <p:cBhvr>
                                        <p:cTn id="159" dur="2000" fill="hold"/>
                                        <p:tgtEl>
                                          <p:spTgt spid="100"/>
                                        </p:tgtEl>
                                        <p:attrNameLst>
                                          <p:attrName>ppt_h</p:attrName>
                                        </p:attrNameLst>
                                      </p:cBhvr>
                                      <p:tavLst>
                                        <p:tav tm="0">
                                          <p:val>
                                            <p:fltVal val="0"/>
                                          </p:val>
                                        </p:tav>
                                        <p:tav tm="100000">
                                          <p:val>
                                            <p:strVal val="#ppt_h"/>
                                          </p:val>
                                        </p:tav>
                                      </p:tavLst>
                                    </p:anim>
                                    <p:animEffect transition="in" filter="fade">
                                      <p:cBhvr>
                                        <p:cTn id="160" dur="2000"/>
                                        <p:tgtEl>
                                          <p:spTgt spid="100"/>
                                        </p:tgtEl>
                                      </p:cBhvr>
                                    </p:animEffect>
                                  </p:childTnLst>
                                </p:cTn>
                              </p:par>
                            </p:childTnLst>
                          </p:cTn>
                        </p:par>
                      </p:childTnLst>
                    </p:cTn>
                  </p:par>
                </p:childTnLst>
              </p:cTn>
              <p:nextCondLst>
                <p:cond evt="onClick" delay="0">
                  <p:tgtEl>
                    <p:spTgt spid="92"/>
                  </p:tgtEl>
                </p:cond>
              </p:nextCondLst>
            </p:seq>
            <p:seq concurrent="1" nextAc="seek">
              <p:cTn id="161" restart="whenNotActive" fill="hold" evtFilter="cancelBubble" nodeType="interactiveSeq">
                <p:stCondLst>
                  <p:cond evt="onClick" delay="0">
                    <p:tgtEl>
                      <p:spTgt spid="93"/>
                    </p:tgtEl>
                  </p:cond>
                </p:stCondLst>
                <p:endSync evt="end" delay="0">
                  <p:rtn val="all"/>
                </p:endSync>
                <p:childTnLst>
                  <p:par>
                    <p:cTn id="162" fill="hold">
                      <p:stCondLst>
                        <p:cond delay="0"/>
                      </p:stCondLst>
                      <p:childTnLst>
                        <p:par>
                          <p:cTn id="163" fill="hold">
                            <p:stCondLst>
                              <p:cond delay="0"/>
                            </p:stCondLst>
                            <p:childTnLst>
                              <p:par>
                                <p:cTn id="164" presetID="53" presetClass="entr" presetSubtype="16" fill="hold" grpId="0" nodeType="click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p:cTn id="166" dur="2000" fill="hold"/>
                                        <p:tgtEl>
                                          <p:spTgt spid="97"/>
                                        </p:tgtEl>
                                        <p:attrNameLst>
                                          <p:attrName>ppt_w</p:attrName>
                                        </p:attrNameLst>
                                      </p:cBhvr>
                                      <p:tavLst>
                                        <p:tav tm="0">
                                          <p:val>
                                            <p:fltVal val="0"/>
                                          </p:val>
                                        </p:tav>
                                        <p:tav tm="100000">
                                          <p:val>
                                            <p:strVal val="#ppt_w"/>
                                          </p:val>
                                        </p:tav>
                                      </p:tavLst>
                                    </p:anim>
                                    <p:anim calcmode="lin" valueType="num">
                                      <p:cBhvr>
                                        <p:cTn id="167" dur="2000" fill="hold"/>
                                        <p:tgtEl>
                                          <p:spTgt spid="97"/>
                                        </p:tgtEl>
                                        <p:attrNameLst>
                                          <p:attrName>ppt_h</p:attrName>
                                        </p:attrNameLst>
                                      </p:cBhvr>
                                      <p:tavLst>
                                        <p:tav tm="0">
                                          <p:val>
                                            <p:fltVal val="0"/>
                                          </p:val>
                                        </p:tav>
                                        <p:tav tm="100000">
                                          <p:val>
                                            <p:strVal val="#ppt_h"/>
                                          </p:val>
                                        </p:tav>
                                      </p:tavLst>
                                    </p:anim>
                                    <p:animEffect transition="in" filter="fade">
                                      <p:cBhvr>
                                        <p:cTn id="168" dur="2000"/>
                                        <p:tgtEl>
                                          <p:spTgt spid="97"/>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01"/>
                                        </p:tgtEl>
                                        <p:attrNameLst>
                                          <p:attrName>style.visibility</p:attrName>
                                        </p:attrNameLst>
                                      </p:cBhvr>
                                      <p:to>
                                        <p:strVal val="visible"/>
                                      </p:to>
                                    </p:set>
                                    <p:anim calcmode="lin" valueType="num">
                                      <p:cBhvr>
                                        <p:cTn id="171" dur="2000" fill="hold"/>
                                        <p:tgtEl>
                                          <p:spTgt spid="101"/>
                                        </p:tgtEl>
                                        <p:attrNameLst>
                                          <p:attrName>ppt_w</p:attrName>
                                        </p:attrNameLst>
                                      </p:cBhvr>
                                      <p:tavLst>
                                        <p:tav tm="0">
                                          <p:val>
                                            <p:fltVal val="0"/>
                                          </p:val>
                                        </p:tav>
                                        <p:tav tm="100000">
                                          <p:val>
                                            <p:strVal val="#ppt_w"/>
                                          </p:val>
                                        </p:tav>
                                      </p:tavLst>
                                    </p:anim>
                                    <p:anim calcmode="lin" valueType="num">
                                      <p:cBhvr>
                                        <p:cTn id="172" dur="2000" fill="hold"/>
                                        <p:tgtEl>
                                          <p:spTgt spid="101"/>
                                        </p:tgtEl>
                                        <p:attrNameLst>
                                          <p:attrName>ppt_h</p:attrName>
                                        </p:attrNameLst>
                                      </p:cBhvr>
                                      <p:tavLst>
                                        <p:tav tm="0">
                                          <p:val>
                                            <p:fltVal val="0"/>
                                          </p:val>
                                        </p:tav>
                                        <p:tav tm="100000">
                                          <p:val>
                                            <p:strVal val="#ppt_h"/>
                                          </p:val>
                                        </p:tav>
                                      </p:tavLst>
                                    </p:anim>
                                    <p:animEffect transition="in" filter="fade">
                                      <p:cBhvr>
                                        <p:cTn id="173" dur="2000"/>
                                        <p:tgtEl>
                                          <p:spTgt spid="101"/>
                                        </p:tgtEl>
                                      </p:cBhvr>
                                    </p:animEffect>
                                  </p:childTnLst>
                                </p:cTn>
                              </p:par>
                            </p:childTnLst>
                          </p:cTn>
                        </p:par>
                      </p:childTnLst>
                    </p:cTn>
                  </p:par>
                </p:childTnLst>
              </p:cTn>
              <p:nextCondLst>
                <p:cond evt="onClick" delay="0">
                  <p:tgtEl>
                    <p:spTgt spid="93"/>
                  </p:tgtEl>
                </p:cond>
              </p:nextCondLst>
            </p:seq>
            <p:seq concurrent="1" nextAc="seek">
              <p:cTn id="174" restart="whenNotActive" fill="hold" evtFilter="cancelBubble" nodeType="interactiveSeq">
                <p:stCondLst>
                  <p:cond evt="onClick" delay="0">
                    <p:tgtEl>
                      <p:spTgt spid="94"/>
                    </p:tgtEl>
                  </p:cond>
                </p:stCondLst>
                <p:endSync evt="end" delay="0">
                  <p:rtn val="all"/>
                </p:endSync>
                <p:childTnLst>
                  <p:par>
                    <p:cTn id="175" fill="hold">
                      <p:stCondLst>
                        <p:cond delay="0"/>
                      </p:stCondLst>
                      <p:childTnLst>
                        <p:par>
                          <p:cTn id="176" fill="hold">
                            <p:stCondLst>
                              <p:cond delay="0"/>
                            </p:stCondLst>
                            <p:childTnLst>
                              <p:par>
                                <p:cTn id="177" presetID="53" presetClass="entr" presetSubtype="16" fill="hold" grpId="0" nodeType="clickEffect">
                                  <p:stCondLst>
                                    <p:cond delay="0"/>
                                  </p:stCondLst>
                                  <p:childTnLst>
                                    <p:set>
                                      <p:cBhvr>
                                        <p:cTn id="178" dur="1" fill="hold">
                                          <p:stCondLst>
                                            <p:cond delay="0"/>
                                          </p:stCondLst>
                                        </p:cTn>
                                        <p:tgtEl>
                                          <p:spTgt spid="102"/>
                                        </p:tgtEl>
                                        <p:attrNameLst>
                                          <p:attrName>style.visibility</p:attrName>
                                        </p:attrNameLst>
                                      </p:cBhvr>
                                      <p:to>
                                        <p:strVal val="visible"/>
                                      </p:to>
                                    </p:set>
                                    <p:anim calcmode="lin" valueType="num">
                                      <p:cBhvr>
                                        <p:cTn id="179" dur="2000" fill="hold"/>
                                        <p:tgtEl>
                                          <p:spTgt spid="102"/>
                                        </p:tgtEl>
                                        <p:attrNameLst>
                                          <p:attrName>ppt_w</p:attrName>
                                        </p:attrNameLst>
                                      </p:cBhvr>
                                      <p:tavLst>
                                        <p:tav tm="0">
                                          <p:val>
                                            <p:fltVal val="0"/>
                                          </p:val>
                                        </p:tav>
                                        <p:tav tm="100000">
                                          <p:val>
                                            <p:strVal val="#ppt_w"/>
                                          </p:val>
                                        </p:tav>
                                      </p:tavLst>
                                    </p:anim>
                                    <p:anim calcmode="lin" valueType="num">
                                      <p:cBhvr>
                                        <p:cTn id="180" dur="2000" fill="hold"/>
                                        <p:tgtEl>
                                          <p:spTgt spid="102"/>
                                        </p:tgtEl>
                                        <p:attrNameLst>
                                          <p:attrName>ppt_h</p:attrName>
                                        </p:attrNameLst>
                                      </p:cBhvr>
                                      <p:tavLst>
                                        <p:tav tm="0">
                                          <p:val>
                                            <p:fltVal val="0"/>
                                          </p:val>
                                        </p:tav>
                                        <p:tav tm="100000">
                                          <p:val>
                                            <p:strVal val="#ppt_h"/>
                                          </p:val>
                                        </p:tav>
                                      </p:tavLst>
                                    </p:anim>
                                    <p:animEffect transition="in" filter="fade">
                                      <p:cBhvr>
                                        <p:cTn id="181" dur="2000"/>
                                        <p:tgtEl>
                                          <p:spTgt spid="102"/>
                                        </p:tgtEl>
                                      </p:cBhvr>
                                    </p:animEffect>
                                  </p:childTnLst>
                                </p:cTn>
                              </p:par>
                              <p:par>
                                <p:cTn id="182" presetID="53" presetClass="entr" presetSubtype="16" repeatCount="indefinite" fill="hold" grpId="0" nodeType="withEffect">
                                  <p:stCondLst>
                                    <p:cond delay="0"/>
                                  </p:stCondLst>
                                  <p:endCondLst>
                                    <p:cond evt="onNext" delay="0">
                                      <p:tgtEl>
                                        <p:sldTgt/>
                                      </p:tgtEl>
                                    </p:cond>
                                  </p:endCondLst>
                                  <p:childTnLst>
                                    <p:set>
                                      <p:cBhvr>
                                        <p:cTn id="183" dur="1" fill="hold">
                                          <p:stCondLst>
                                            <p:cond delay="0"/>
                                          </p:stCondLst>
                                        </p:cTn>
                                        <p:tgtEl>
                                          <p:spTgt spid="98"/>
                                        </p:tgtEl>
                                        <p:attrNameLst>
                                          <p:attrName>style.visibility</p:attrName>
                                        </p:attrNameLst>
                                      </p:cBhvr>
                                      <p:to>
                                        <p:strVal val="visible"/>
                                      </p:to>
                                    </p:set>
                                    <p:anim calcmode="lin" valueType="num">
                                      <p:cBhvr>
                                        <p:cTn id="184" dur="2000" fill="hold"/>
                                        <p:tgtEl>
                                          <p:spTgt spid="98"/>
                                        </p:tgtEl>
                                        <p:attrNameLst>
                                          <p:attrName>ppt_w</p:attrName>
                                        </p:attrNameLst>
                                      </p:cBhvr>
                                      <p:tavLst>
                                        <p:tav tm="0">
                                          <p:val>
                                            <p:fltVal val="0"/>
                                          </p:val>
                                        </p:tav>
                                        <p:tav tm="100000">
                                          <p:val>
                                            <p:strVal val="#ppt_w"/>
                                          </p:val>
                                        </p:tav>
                                      </p:tavLst>
                                    </p:anim>
                                    <p:anim calcmode="lin" valueType="num">
                                      <p:cBhvr>
                                        <p:cTn id="185" dur="2000" fill="hold"/>
                                        <p:tgtEl>
                                          <p:spTgt spid="98"/>
                                        </p:tgtEl>
                                        <p:attrNameLst>
                                          <p:attrName>ppt_h</p:attrName>
                                        </p:attrNameLst>
                                      </p:cBhvr>
                                      <p:tavLst>
                                        <p:tav tm="0">
                                          <p:val>
                                            <p:fltVal val="0"/>
                                          </p:val>
                                        </p:tav>
                                        <p:tav tm="100000">
                                          <p:val>
                                            <p:strVal val="#ppt_h"/>
                                          </p:val>
                                        </p:tav>
                                      </p:tavLst>
                                    </p:anim>
                                    <p:animEffect transition="in" filter="fade">
                                      <p:cBhvr>
                                        <p:cTn id="186" dur="2000"/>
                                        <p:tgtEl>
                                          <p:spTgt spid="98"/>
                                        </p:tgtEl>
                                      </p:cBhvr>
                                    </p:animEffect>
                                  </p:childTnLst>
                                  <p:subTnLst>
                                    <p:audio>
                                      <p:cMediaNode>
                                        <p:cTn display="0" masterRel="sameClick">
                                          <p:stCondLst>
                                            <p:cond evt="begin" delay="0">
                                              <p:tn val="182"/>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94"/>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36" y="1542256"/>
            <a:ext cx="3773655" cy="2351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006" y="1542256"/>
            <a:ext cx="3978324" cy="2351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1066006" y="170656"/>
            <a:ext cx="7919680" cy="704056"/>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endParaRPr lang="en-GB"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456406" y="4361656"/>
            <a:ext cx="8763000" cy="2039918"/>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উপাদানগুলোর</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গঠনের</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উপাদানগুলো</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লিপিবদ্ধ</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85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412" y="2685256"/>
            <a:ext cx="8763000" cy="1200329"/>
          </a:xfrm>
          <a:prstGeom prst="rect">
            <a:avLst/>
          </a:prstGeom>
          <a:gradFill>
            <a:gsLst>
              <a:gs pos="44000">
                <a:srgbClr val="FF0000">
                  <a:alpha val="13000"/>
                </a:srgbClr>
              </a:gs>
              <a:gs pos="55760">
                <a:srgbClr val="FFFF00"/>
              </a:gs>
              <a:gs pos="33000">
                <a:srgbClr val="92D050"/>
              </a:gs>
              <a:gs pos="100000">
                <a:schemeClr val="dk1">
                  <a:lumMod val="99000"/>
                  <a:satMod val="120000"/>
                  <a:shade val="78000"/>
                </a:schemeClr>
              </a:gs>
            </a:gsLst>
            <a:lin ang="5400000" scaled="0"/>
          </a:gradFill>
        </p:spPr>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কন্টেন্ট সম্পাদক হিসেবে যাঁদের নির্দেশনা, পরামর্শ ও তত্ত্বাবধানে এই মডেল কন্টেন্ট সমৃদ্ধ হয়েছে তারা হলেন-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79412" y="3937827"/>
            <a:ext cx="8763000" cy="2923877"/>
          </a:xfrm>
          <a:prstGeom prst="rect">
            <a:avLst/>
          </a:prstGeom>
          <a:gradFill>
            <a:gsLst>
              <a:gs pos="25000">
                <a:srgbClr val="9AFDFE"/>
              </a:gs>
              <a:gs pos="72000">
                <a:srgbClr val="FF3399"/>
              </a:gs>
              <a:gs pos="30000">
                <a:srgbClr val="FFFF00"/>
              </a:gs>
              <a:gs pos="78000">
                <a:srgbClr val="92D050"/>
              </a:gs>
              <a:gs pos="100000">
                <a:srgbClr val="00B050"/>
              </a:gs>
            </a:gsLst>
            <a:lin ang="5400000" scaled="0"/>
          </a:gradFill>
        </p:spPr>
        <p:txBody>
          <a:bodyPr wrap="square" rtlCol="0">
            <a:spAutoFit/>
          </a:bodyPr>
          <a:lstStyle/>
          <a:p>
            <a:pPr algn="ct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জনাব </a:t>
            </a:r>
            <a:r>
              <a:rPr lang="en-US" sz="4400" dirty="0" err="1" smtClean="0">
                <a:latin typeface="NikoshBAN" panose="02000000000000000000" pitchFamily="2" charset="0"/>
                <a:cs typeface="NikoshBAN" panose="02000000000000000000" pitchFamily="2" charset="0"/>
              </a:rPr>
              <a:t>মোহাম্মদ</a:t>
            </a:r>
            <a:r>
              <a:rPr lang="bn-IN"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হাবীবুল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ইসলাম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সুমন</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endParaRPr lang="en-US" sz="4400" dirty="0" smtClean="0">
              <a:latin typeface="NikoshBAN" panose="02000000000000000000" pitchFamily="2" charset="0"/>
              <a:cs typeface="NikoshBAN" panose="02000000000000000000" pitchFamily="2" charset="0"/>
            </a:endParaRPr>
          </a:p>
          <a:p>
            <a:pPr algn="ctr"/>
            <a:r>
              <a:rPr lang="en-US" sz="3200" dirty="0" err="1" smtClean="0">
                <a:latin typeface="NikoshBAN" panose="02000000000000000000" pitchFamily="2" charset="0"/>
                <a:cs typeface="NikoshBAN" panose="02000000000000000000" pitchFamily="2" charset="0"/>
              </a:rPr>
              <a:t>সহকারী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অধ্যাপক</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টিচার্স</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ট্রেনিং</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কলেজ</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ময়মনসিংহ</a:t>
            </a:r>
            <a:endParaRPr lang="en-US" sz="3200" dirty="0" smtClean="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জনাব </a:t>
            </a:r>
            <a:r>
              <a:rPr lang="en-US" sz="4400" dirty="0" err="1" smtClean="0">
                <a:latin typeface="NikoshBAN" panose="02000000000000000000" pitchFamily="2" charset="0"/>
                <a:cs typeface="NikoshBAN" panose="02000000000000000000" pitchFamily="2" charset="0"/>
              </a:rPr>
              <a:t>রফিকুল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ইসলাম</a:t>
            </a:r>
            <a:r>
              <a:rPr lang="en-US" sz="4400" dirty="0" smtClean="0">
                <a:latin typeface="NikoshBAN" panose="02000000000000000000" pitchFamily="2" charset="0"/>
                <a:cs typeface="NikoshBAN" panose="02000000000000000000" pitchFamily="2" charset="0"/>
              </a:rPr>
              <a:t> *</a:t>
            </a:r>
          </a:p>
          <a:p>
            <a:pPr algn="ctr"/>
            <a:r>
              <a:rPr lang="en-US" sz="3200" dirty="0" err="1" smtClean="0">
                <a:latin typeface="NikoshBAN" panose="02000000000000000000" pitchFamily="2" charset="0"/>
                <a:cs typeface="NikoshBAN" panose="02000000000000000000" pitchFamily="2" charset="0"/>
              </a:rPr>
              <a:t>সহকারী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অধ্যাপক</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সরকারি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টিচার্স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পাবনা</a:t>
            </a:r>
            <a:r>
              <a:rPr lang="en-US" sz="3200" dirty="0" smtClean="0">
                <a:latin typeface="NikoshBAN" panose="02000000000000000000" pitchFamily="2" charset="0"/>
                <a:cs typeface="NikoshBAN" panose="02000000000000000000" pitchFamily="2" charset="0"/>
              </a:rPr>
              <a:t>।</a:t>
            </a:r>
            <a:endParaRPr lang="bn-IN"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380206" y="1285823"/>
            <a:ext cx="8762206"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 মন্ত্রণালয়, মাউশি, এনসিটিবি ও এটুআই-এর সংশ্লিষ্ট কর্মকর্তাবৃন্দ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3123406" y="165503"/>
            <a:ext cx="3581400" cy="707886"/>
          </a:xfrm>
          <a:prstGeom prst="rect">
            <a:avLst/>
          </a:prstGeom>
          <a:gradFill>
            <a:gsLst>
              <a:gs pos="79646">
                <a:srgbClr val="00B050"/>
              </a:gs>
              <a:gs pos="46000">
                <a:srgbClr val="FFC000"/>
              </a:gs>
              <a:gs pos="77000">
                <a:schemeClr val="accent6">
                  <a:satMod val="110000"/>
                  <a:lumMod val="100000"/>
                  <a:shade val="100000"/>
                </a:schemeClr>
              </a:gs>
              <a:gs pos="0">
                <a:schemeClr val="accent6">
                  <a:lumMod val="99000"/>
                  <a:satMod val="120000"/>
                  <a:shade val="78000"/>
                </a:schemeClr>
              </a:gs>
            </a:gsLst>
            <a:lin ang="5400000" scaled="0"/>
          </a:gra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কৃতজ্ঞতা স্বীকার </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151686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006" y="932656"/>
            <a:ext cx="8279666" cy="173993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প্রতিটি</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সম্পদ</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রক্ষণাবেক্ষণ</a:t>
            </a:r>
            <a:r>
              <a:rPr lang="en-US" sz="5197"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প্রতিটি</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নাগরিকের</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দায়িত্ব</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কর্তব্য</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10611029" y="3239671"/>
            <a:ext cx="5074081" cy="1979920"/>
            <a:chOff x="3752169" y="2913856"/>
            <a:chExt cx="8044543" cy="2514600"/>
          </a:xfrm>
        </p:grpSpPr>
        <p:grpSp>
          <p:nvGrpSpPr>
            <p:cNvPr id="9" name="Group 8"/>
            <p:cNvGrpSpPr/>
            <p:nvPr/>
          </p:nvGrpSpPr>
          <p:grpSpPr>
            <a:xfrm>
              <a:off x="3752169" y="3980656"/>
              <a:ext cx="8044543" cy="1447800"/>
              <a:chOff x="838200" y="4285456"/>
              <a:chExt cx="11262360" cy="1971675"/>
            </a:xfrm>
          </p:grpSpPr>
          <p:sp>
            <p:nvSpPr>
              <p:cNvPr id="11" name="Rounded Rectangle 10"/>
              <p:cNvSpPr/>
              <p:nvPr/>
            </p:nvSpPr>
            <p:spPr>
              <a:xfrm>
                <a:off x="4358640" y="4596772"/>
                <a:ext cx="7741920" cy="103847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299" dirty="0" err="1">
                    <a:ln w="0">
                      <a:solidFill>
                        <a:srgbClr val="FFFF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সবাইকে</a:t>
                </a:r>
                <a:r>
                  <a:rPr lang="en-US" sz="6299" dirty="0">
                    <a:ln w="0">
                      <a:solidFill>
                        <a:srgbClr val="FFFF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6299" dirty="0" err="1">
                    <a:ln w="0">
                      <a:solidFill>
                        <a:srgbClr val="FFFF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ধন্যবাদ</a:t>
                </a:r>
                <a:endParaRPr lang="en-GB" sz="6299" dirty="0">
                  <a:ln w="0">
                    <a:solidFill>
                      <a:srgbClr val="FFFF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85456"/>
                <a:ext cx="4086225" cy="1971675"/>
              </a:xfrm>
              <a:prstGeom prst="ellipse">
                <a:avLst/>
              </a:prstGeom>
              <a:ln>
                <a:noFill/>
              </a:ln>
              <a:effectLst>
                <a:softEdge rad="112500"/>
              </a:effectLst>
            </p:spPr>
          </p:pic>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13856"/>
              <a:ext cx="1676400" cy="1371600"/>
            </a:xfrm>
            <a:prstGeom prst="rect">
              <a:avLst/>
            </a:prstGeom>
          </p:spPr>
        </p:pic>
      </p:grpSp>
    </p:spTree>
    <p:extLst>
      <p:ext uri="{BB962C8B-B14F-4D97-AF65-F5344CB8AC3E}">
        <p14:creationId xmlns:p14="http://schemas.microsoft.com/office/powerpoint/2010/main" val="36427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path" presetSubtype="0" repeatCount="indefinite" accel="50000" decel="50000" fill="hold" nodeType="afterEffect">
                                  <p:stCondLst>
                                    <p:cond delay="0"/>
                                  </p:stCondLst>
                                  <p:childTnLst>
                                    <p:animMotion origin="layout" path="M -2.70833E-6 4.64168E-6 L -0.95638 -0.02647 " pathEditMode="relative" rAng="0" ptsTypes="AA">
                                      <p:cBhvr>
                                        <p:cTn id="12" dur="5000" fill="hold"/>
                                        <p:tgtEl>
                                          <p:spTgt spid="7"/>
                                        </p:tgtEl>
                                        <p:attrNameLst>
                                          <p:attrName>ppt_x</p:attrName>
                                          <p:attrName>ppt_y</p:attrName>
                                        </p:attrNameLst>
                                      </p:cBhvr>
                                      <p:rCtr x="-47826" y="-13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8465" y="4010172"/>
            <a:ext cx="3561672" cy="370572"/>
            <a:chOff x="756395" y="2918011"/>
            <a:chExt cx="3344957" cy="470646"/>
          </a:xfrm>
          <a:noFill/>
        </p:grpSpPr>
        <p:sp>
          <p:nvSpPr>
            <p:cNvPr id="12" name="Pentagon 11"/>
            <p:cNvSpPr/>
            <p:nvPr/>
          </p:nvSpPr>
          <p:spPr>
            <a:xfrm>
              <a:off x="756395" y="2918011"/>
              <a:ext cx="376521"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atin typeface="NikoshBAN" panose="02000000000000000000" pitchFamily="2" charset="0"/>
                <a:cs typeface="NikoshBAN" panose="02000000000000000000" pitchFamily="2" charset="0"/>
              </a:endParaRPr>
            </a:p>
          </p:txBody>
        </p:sp>
        <p:sp>
          <p:nvSpPr>
            <p:cNvPr id="13" name="Pentagon 12"/>
            <p:cNvSpPr/>
            <p:nvPr/>
          </p:nvSpPr>
          <p:spPr>
            <a:xfrm flipH="1">
              <a:off x="1132915" y="2931457"/>
              <a:ext cx="2968437" cy="457200"/>
            </a:xfrm>
            <a:prstGeom prst="homePlate">
              <a:avLst>
                <a:gd name="adj" fmla="val 38235"/>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রাসেদুজ্জামান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রাসেল</a:t>
              </a:r>
              <a:r>
                <a:rPr lang="en-US" sz="2800" dirty="0">
                  <a:solidFill>
                    <a:schemeClr val="tx1"/>
                  </a:solidFill>
                  <a:latin typeface="NikoshBAN" panose="02000000000000000000" pitchFamily="2" charset="0"/>
                  <a:cs typeface="NikoshBAN" panose="02000000000000000000" pitchFamily="2" charset="0"/>
                </a:rPr>
                <a:t> </a:t>
              </a:r>
            </a:p>
          </p:txBody>
        </p:sp>
      </p:grpSp>
      <p:grpSp>
        <p:nvGrpSpPr>
          <p:cNvPr id="14" name="Group 13"/>
          <p:cNvGrpSpPr/>
          <p:nvPr/>
        </p:nvGrpSpPr>
        <p:grpSpPr>
          <a:xfrm>
            <a:off x="658465" y="4391331"/>
            <a:ext cx="3561672" cy="370572"/>
            <a:chOff x="756395" y="3402103"/>
            <a:chExt cx="3344957" cy="470646"/>
          </a:xfrm>
          <a:noFill/>
        </p:grpSpPr>
        <p:sp>
          <p:nvSpPr>
            <p:cNvPr id="15" name="Pentagon 14"/>
            <p:cNvSpPr/>
            <p:nvPr/>
          </p:nvSpPr>
          <p:spPr>
            <a:xfrm>
              <a:off x="756395" y="3402103"/>
              <a:ext cx="376521"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atin typeface="NikoshBAN" panose="02000000000000000000" pitchFamily="2" charset="0"/>
                <a:cs typeface="NikoshBAN" panose="02000000000000000000" pitchFamily="2" charset="0"/>
              </a:endParaRPr>
            </a:p>
          </p:txBody>
        </p:sp>
        <p:sp>
          <p:nvSpPr>
            <p:cNvPr id="16" name="Pentagon 15"/>
            <p:cNvSpPr/>
            <p:nvPr/>
          </p:nvSpPr>
          <p:spPr>
            <a:xfrm flipH="1">
              <a:off x="1132915" y="3415549"/>
              <a:ext cx="2968437" cy="457200"/>
            </a:xfrm>
            <a:prstGeom prst="homePlate">
              <a:avLst>
                <a:gd name="adj" fmla="val 41177"/>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520" dirty="0">
                  <a:solidFill>
                    <a:schemeClr val="tx1"/>
                  </a:solidFill>
                  <a:latin typeface="NikoshBAN" panose="02000000000000000000" pitchFamily="2" charset="0"/>
                  <a:cs typeface="NikoshBAN" panose="02000000000000000000" pitchFamily="2" charset="0"/>
                </a:rPr>
                <a:t>সিনিয়র </a:t>
              </a:r>
              <a:r>
                <a:rPr lang="bn-BD" sz="2520" dirty="0" smtClean="0">
                  <a:solidFill>
                    <a:schemeClr val="tx1"/>
                  </a:solidFill>
                  <a:latin typeface="NikoshBAN" panose="02000000000000000000" pitchFamily="2" charset="0"/>
                  <a:cs typeface="NikoshBAN" panose="02000000000000000000" pitchFamily="2" charset="0"/>
                </a:rPr>
                <a:t>সহ</a:t>
              </a:r>
              <a:r>
                <a:rPr lang="en-US" sz="2520" dirty="0" smtClean="0">
                  <a:solidFill>
                    <a:schemeClr val="tx1"/>
                  </a:solidFill>
                  <a:latin typeface="NikoshBAN" panose="02000000000000000000" pitchFamily="2" charset="0"/>
                  <a:cs typeface="NikoshBAN" panose="02000000000000000000" pitchFamily="2" charset="0"/>
                </a:rPr>
                <a:t>:</a:t>
              </a:r>
              <a:r>
                <a:rPr lang="bn-BD" sz="2520" dirty="0" smtClean="0">
                  <a:solidFill>
                    <a:schemeClr val="tx1"/>
                  </a:solidFill>
                  <a:latin typeface="NikoshBAN" panose="02000000000000000000" pitchFamily="2" charset="0"/>
                  <a:cs typeface="NikoshBAN" panose="02000000000000000000" pitchFamily="2" charset="0"/>
                </a:rPr>
                <a:t>শিক্ষক </a:t>
              </a:r>
              <a:endParaRPr lang="en-US" sz="2520" dirty="0">
                <a:solidFill>
                  <a:schemeClr val="tx1"/>
                </a:solidFill>
                <a:latin typeface="NikoshBAN" panose="02000000000000000000" pitchFamily="2" charset="0"/>
                <a:cs typeface="NikoshBAN" panose="02000000000000000000" pitchFamily="2" charset="0"/>
              </a:endParaRPr>
            </a:p>
          </p:txBody>
        </p:sp>
      </p:grpSp>
      <p:grpSp>
        <p:nvGrpSpPr>
          <p:cNvPr id="17" name="Group 16"/>
          <p:cNvGrpSpPr/>
          <p:nvPr/>
        </p:nvGrpSpPr>
        <p:grpSpPr>
          <a:xfrm>
            <a:off x="658465" y="4767202"/>
            <a:ext cx="3561672" cy="381160"/>
            <a:chOff x="756395" y="3892924"/>
            <a:chExt cx="3344957" cy="484093"/>
          </a:xfrm>
          <a:noFill/>
        </p:grpSpPr>
        <p:sp>
          <p:nvSpPr>
            <p:cNvPr id="18" name="Pentagon 17"/>
            <p:cNvSpPr/>
            <p:nvPr/>
          </p:nvSpPr>
          <p:spPr>
            <a:xfrm>
              <a:off x="756395" y="3892924"/>
              <a:ext cx="376521"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atin typeface="NikoshBAN" panose="02000000000000000000" pitchFamily="2" charset="0"/>
                <a:cs typeface="NikoshBAN" panose="02000000000000000000" pitchFamily="2" charset="0"/>
              </a:endParaRPr>
            </a:p>
          </p:txBody>
        </p:sp>
        <p:sp>
          <p:nvSpPr>
            <p:cNvPr id="19" name="Pentagon 18"/>
            <p:cNvSpPr/>
            <p:nvPr/>
          </p:nvSpPr>
          <p:spPr>
            <a:xfrm flipH="1">
              <a:off x="1132915" y="3919817"/>
              <a:ext cx="2968437" cy="457200"/>
            </a:xfrm>
            <a:prstGeom prst="homePlate">
              <a:avLst>
                <a:gd name="adj" fmla="val 38235"/>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5" dirty="0" err="1">
                  <a:solidFill>
                    <a:schemeClr val="tx1"/>
                  </a:solidFill>
                  <a:latin typeface="NikoshBAN" panose="02000000000000000000" pitchFamily="2" charset="0"/>
                  <a:cs typeface="NikoshBAN" panose="02000000000000000000" pitchFamily="2" charset="0"/>
                </a:rPr>
                <a:t>জগন্নাথপুর</a:t>
              </a:r>
              <a:r>
                <a:rPr lang="en-US" sz="2205" dirty="0">
                  <a:solidFill>
                    <a:schemeClr val="tx1"/>
                  </a:solidFill>
                  <a:latin typeface="NikoshBAN" panose="02000000000000000000" pitchFamily="2" charset="0"/>
                  <a:cs typeface="NikoshBAN" panose="02000000000000000000" pitchFamily="2" charset="0"/>
                </a:rPr>
                <a:t> </a:t>
              </a:r>
              <a:r>
                <a:rPr lang="en-US" sz="2205" dirty="0" err="1">
                  <a:solidFill>
                    <a:schemeClr val="tx1"/>
                  </a:solidFill>
                  <a:latin typeface="NikoshBAN" panose="02000000000000000000" pitchFamily="2" charset="0"/>
                  <a:cs typeface="NikoshBAN" panose="02000000000000000000" pitchFamily="2" charset="0"/>
                </a:rPr>
                <a:t>মাধ্যমিক</a:t>
              </a:r>
              <a:r>
                <a:rPr lang="en-US" sz="2205" dirty="0">
                  <a:solidFill>
                    <a:schemeClr val="tx1"/>
                  </a:solidFill>
                  <a:latin typeface="NikoshBAN" panose="02000000000000000000" pitchFamily="2" charset="0"/>
                  <a:cs typeface="NikoshBAN" panose="02000000000000000000" pitchFamily="2" charset="0"/>
                </a:rPr>
                <a:t> </a:t>
              </a:r>
              <a:r>
                <a:rPr lang="bn-BD" sz="2205" dirty="0">
                  <a:solidFill>
                    <a:schemeClr val="tx1"/>
                  </a:solidFill>
                  <a:latin typeface="NikoshBAN" panose="02000000000000000000" pitchFamily="2" charset="0"/>
                  <a:cs typeface="NikoshBAN" panose="02000000000000000000" pitchFamily="2" charset="0"/>
                </a:rPr>
                <a:t>বিদ্যালয় </a:t>
              </a:r>
              <a:endParaRPr lang="en-US" sz="2205" dirty="0">
                <a:solidFill>
                  <a:schemeClr val="tx1"/>
                </a:solidFill>
                <a:latin typeface="NikoshBAN" panose="02000000000000000000" pitchFamily="2" charset="0"/>
                <a:cs typeface="NikoshBAN" panose="02000000000000000000" pitchFamily="2" charset="0"/>
              </a:endParaRPr>
            </a:p>
          </p:txBody>
        </p:sp>
      </p:grpSp>
      <p:grpSp>
        <p:nvGrpSpPr>
          <p:cNvPr id="20" name="Group 19"/>
          <p:cNvGrpSpPr/>
          <p:nvPr/>
        </p:nvGrpSpPr>
        <p:grpSpPr>
          <a:xfrm>
            <a:off x="658465" y="5148365"/>
            <a:ext cx="3561672" cy="370572"/>
            <a:chOff x="756395" y="4377022"/>
            <a:chExt cx="3344957" cy="470646"/>
          </a:xfrm>
          <a:noFill/>
        </p:grpSpPr>
        <p:sp>
          <p:nvSpPr>
            <p:cNvPr id="21" name="Pentagon 20"/>
            <p:cNvSpPr/>
            <p:nvPr/>
          </p:nvSpPr>
          <p:spPr>
            <a:xfrm>
              <a:off x="756395" y="4377022"/>
              <a:ext cx="376521"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atin typeface="NikoshBAN" panose="02000000000000000000" pitchFamily="2" charset="0"/>
                <a:cs typeface="NikoshBAN" panose="02000000000000000000" pitchFamily="2" charset="0"/>
              </a:endParaRPr>
            </a:p>
          </p:txBody>
        </p:sp>
        <p:sp>
          <p:nvSpPr>
            <p:cNvPr id="22" name="Pentagon 21"/>
            <p:cNvSpPr/>
            <p:nvPr/>
          </p:nvSpPr>
          <p:spPr>
            <a:xfrm flipH="1">
              <a:off x="1132915" y="4390468"/>
              <a:ext cx="2968437" cy="457200"/>
            </a:xfrm>
            <a:prstGeom prst="homePlate">
              <a:avLst>
                <a:gd name="adj" fmla="val 41177"/>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err="1" smtClean="0">
                  <a:solidFill>
                    <a:schemeClr val="tx1"/>
                  </a:solidFill>
                  <a:latin typeface="NikoshBAN" panose="02000000000000000000" pitchFamily="2" charset="0"/>
                  <a:cs typeface="NikoshBAN" panose="02000000000000000000" pitchFamily="2" charset="0"/>
                </a:rPr>
                <a:t>কুমারখালী</a:t>
              </a:r>
              <a:r>
                <a:rPr lang="en-US" sz="2520" dirty="0" smtClean="0">
                  <a:solidFill>
                    <a:schemeClr val="tx1"/>
                  </a:solidFill>
                  <a:latin typeface="NikoshBAN" panose="02000000000000000000" pitchFamily="2" charset="0"/>
                  <a:cs typeface="NikoshBAN" panose="02000000000000000000" pitchFamily="2" charset="0"/>
                </a:rPr>
                <a:t>, </a:t>
              </a:r>
              <a:r>
                <a:rPr lang="en-US" sz="2520" dirty="0" err="1">
                  <a:solidFill>
                    <a:schemeClr val="tx1"/>
                  </a:solidFill>
                  <a:latin typeface="NikoshBAN" panose="02000000000000000000" pitchFamily="2" charset="0"/>
                  <a:cs typeface="NikoshBAN" panose="02000000000000000000" pitchFamily="2" charset="0"/>
                </a:rPr>
                <a:t>কুষ্টিয়া</a:t>
              </a:r>
              <a:endParaRPr lang="en-US" sz="2520" dirty="0">
                <a:solidFill>
                  <a:schemeClr val="tx1"/>
                </a:solidFill>
                <a:latin typeface="NikoshBAN" panose="02000000000000000000" pitchFamily="2" charset="0"/>
                <a:cs typeface="NikoshBAN" panose="02000000000000000000" pitchFamily="2" charset="0"/>
              </a:endParaRPr>
            </a:p>
          </p:txBody>
        </p:sp>
      </p:gr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1947">
            <a:off x="3733599" y="3278862"/>
            <a:ext cx="1773999" cy="2451659"/>
          </a:xfrm>
          <a:prstGeom prst="rect">
            <a:avLst/>
          </a:prstGeom>
        </p:spPr>
      </p:pic>
      <p:grpSp>
        <p:nvGrpSpPr>
          <p:cNvPr id="36" name="Group 35"/>
          <p:cNvGrpSpPr/>
          <p:nvPr/>
        </p:nvGrpSpPr>
        <p:grpSpPr>
          <a:xfrm>
            <a:off x="658466" y="5551783"/>
            <a:ext cx="3561671" cy="370572"/>
            <a:chOff x="756395" y="4377022"/>
            <a:chExt cx="1353526" cy="470646"/>
          </a:xfrm>
          <a:noFill/>
        </p:grpSpPr>
        <p:sp>
          <p:nvSpPr>
            <p:cNvPr id="37" name="Pentagon 36"/>
            <p:cNvSpPr/>
            <p:nvPr/>
          </p:nvSpPr>
          <p:spPr>
            <a:xfrm>
              <a:off x="756395" y="4377022"/>
              <a:ext cx="376521"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atin typeface="NikoshBAN" panose="02000000000000000000" pitchFamily="2" charset="0"/>
                <a:cs typeface="NikoshBAN" panose="02000000000000000000" pitchFamily="2" charset="0"/>
              </a:endParaRPr>
            </a:p>
          </p:txBody>
        </p:sp>
        <p:sp>
          <p:nvSpPr>
            <p:cNvPr id="38" name="Pentagon 37"/>
            <p:cNvSpPr/>
            <p:nvPr/>
          </p:nvSpPr>
          <p:spPr>
            <a:xfrm flipH="1">
              <a:off x="1132915" y="4390468"/>
              <a:ext cx="977006" cy="457200"/>
            </a:xfrm>
            <a:prstGeom prst="homePlate">
              <a:avLst>
                <a:gd name="adj" fmla="val 41177"/>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520" b="1" dirty="0">
                  <a:ln/>
                  <a:solidFill>
                    <a:schemeClr val="tx1"/>
                  </a:solidFill>
                  <a:latin typeface="NikoshBAN" panose="02000000000000000000" pitchFamily="2" charset="0"/>
                  <a:ea typeface="MS Mincho" panose="02020609040205080304" pitchFamily="49" charset="-128"/>
                  <a:cs typeface="NikoshBAN" panose="02000000000000000000" pitchFamily="2" charset="0"/>
                </a:rPr>
                <a:t>০১৭১৯৪৭৮৪২৬</a:t>
              </a:r>
              <a:endParaRPr lang="en-US" sz="2205" b="1" dirty="0">
                <a:ln/>
                <a:solidFill>
                  <a:schemeClr val="tx1"/>
                </a:solidFill>
                <a:latin typeface="NikoshBAN" panose="02000000000000000000" pitchFamily="2" charset="0"/>
                <a:ea typeface="MS Mincho" panose="02020609040205080304" pitchFamily="49" charset="-128"/>
                <a:cs typeface="NikoshBAN" panose="02000000000000000000" pitchFamily="2" charset="0"/>
              </a:endParaRPr>
            </a:p>
          </p:txBody>
        </p:sp>
      </p:gr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912" y="1439744"/>
            <a:ext cx="3826578" cy="4818655"/>
          </a:xfrm>
          <a:prstGeom prst="rect">
            <a:avLst/>
          </a:prstGeom>
        </p:spPr>
      </p:pic>
      <p:sp>
        <p:nvSpPr>
          <p:cNvPr id="44" name="Pentagon 43"/>
          <p:cNvSpPr/>
          <p:nvPr/>
        </p:nvSpPr>
        <p:spPr>
          <a:xfrm>
            <a:off x="4900268" y="2156066"/>
            <a:ext cx="429432" cy="359985"/>
          </a:xfrm>
          <a:prstGeom prst="homePlate">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7" name="Pentagon 46"/>
          <p:cNvSpPr/>
          <p:nvPr/>
        </p:nvSpPr>
        <p:spPr>
          <a:xfrm>
            <a:off x="5088432" y="3053080"/>
            <a:ext cx="429432" cy="359985"/>
          </a:xfrm>
          <a:prstGeom prst="homePlate">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49" name="Group 48"/>
          <p:cNvGrpSpPr/>
          <p:nvPr/>
        </p:nvGrpSpPr>
        <p:grpSpPr>
          <a:xfrm>
            <a:off x="5230141" y="2441671"/>
            <a:ext cx="3682055" cy="2860216"/>
            <a:chOff x="5093074" y="730949"/>
            <a:chExt cx="3228375" cy="3632621"/>
          </a:xfrm>
          <a:noFill/>
        </p:grpSpPr>
        <p:sp>
          <p:nvSpPr>
            <p:cNvPr id="50" name="Pentagon 49"/>
            <p:cNvSpPr/>
            <p:nvPr/>
          </p:nvSpPr>
          <p:spPr>
            <a:xfrm>
              <a:off x="5093074" y="3906370"/>
              <a:ext cx="376520"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1" name="Pentagon 50"/>
            <p:cNvSpPr/>
            <p:nvPr/>
          </p:nvSpPr>
          <p:spPr>
            <a:xfrm flipH="1">
              <a:off x="5359736" y="730949"/>
              <a:ext cx="2961713" cy="457200"/>
            </a:xfrm>
            <a:prstGeom prst="homePlate">
              <a:avLst>
                <a:gd name="adj" fmla="val 43333"/>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52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চতুর্থ</a:t>
              </a: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2" name="Group 51"/>
          <p:cNvGrpSpPr/>
          <p:nvPr/>
        </p:nvGrpSpPr>
        <p:grpSpPr>
          <a:xfrm>
            <a:off x="5303147" y="3708810"/>
            <a:ext cx="4117994" cy="1972730"/>
            <a:chOff x="5093074" y="2342200"/>
            <a:chExt cx="3610600" cy="2505468"/>
          </a:xfrm>
          <a:noFill/>
        </p:grpSpPr>
        <p:sp>
          <p:nvSpPr>
            <p:cNvPr id="53" name="Pentagon 52"/>
            <p:cNvSpPr/>
            <p:nvPr/>
          </p:nvSpPr>
          <p:spPr>
            <a:xfrm>
              <a:off x="5093074" y="4390468"/>
              <a:ext cx="376520"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4" name="Pentagon 53"/>
            <p:cNvSpPr/>
            <p:nvPr/>
          </p:nvSpPr>
          <p:spPr>
            <a:xfrm flipH="1">
              <a:off x="5741961" y="2342200"/>
              <a:ext cx="2961713" cy="457200"/>
            </a:xfrm>
            <a:prstGeom prst="homePlate">
              <a:avLst>
                <a:gd name="adj" fmla="val 46667"/>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নাগরিক</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5" name="Group 54"/>
          <p:cNvGrpSpPr/>
          <p:nvPr/>
        </p:nvGrpSpPr>
        <p:grpSpPr>
          <a:xfrm>
            <a:off x="4900268" y="5907494"/>
            <a:ext cx="4369470" cy="370572"/>
            <a:chOff x="5093074" y="4390468"/>
            <a:chExt cx="3831091" cy="470646"/>
          </a:xfrm>
          <a:noFill/>
        </p:grpSpPr>
        <p:sp>
          <p:nvSpPr>
            <p:cNvPr id="56" name="Pentagon 55"/>
            <p:cNvSpPr/>
            <p:nvPr/>
          </p:nvSpPr>
          <p:spPr>
            <a:xfrm>
              <a:off x="5093074" y="4390468"/>
              <a:ext cx="376520" cy="457200"/>
            </a:xfrm>
            <a:prstGeom prst="homePlate">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7" name="Pentagon 56"/>
            <p:cNvSpPr/>
            <p:nvPr/>
          </p:nvSpPr>
          <p:spPr>
            <a:xfrm flipH="1">
              <a:off x="5469591" y="4444815"/>
              <a:ext cx="3454574" cy="416299"/>
            </a:xfrm>
            <a:prstGeom prst="homePlate">
              <a:avLst>
                <a:gd name="adj" fmla="val 46667"/>
              </a:avLst>
            </a:prstGeom>
            <a:grp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FFFF00"/>
                  </a:solidFill>
                  <a:effectLst>
                    <a:outerShdw blurRad="38100" dist="19050" dir="2700000" algn="tl" rotWithShape="0">
                      <a:schemeClr val="dk1">
                        <a:alpha val="40000"/>
                      </a:schemeClr>
                    </a:outerShdw>
                  </a:effectLst>
                  <a:latin typeface="NikoshBAN" panose="02000000000000000000" pitchFamily="2" charset="0"/>
                  <a:ea typeface="MS Mincho" panose="02020609040205080304" pitchFamily="49" charset="-128"/>
                  <a:cs typeface="NikoshBAN" panose="02000000000000000000" pitchFamily="2" charset="0"/>
                </a:rPr>
                <a:t>rashedduzzaman@gmail.com</a:t>
              </a:r>
            </a:p>
          </p:txBody>
        </p:sp>
      </p:grpSp>
      <p:sp>
        <p:nvSpPr>
          <p:cNvPr id="58" name="Rectangle 57"/>
          <p:cNvSpPr/>
          <p:nvPr/>
        </p:nvSpPr>
        <p:spPr>
          <a:xfrm>
            <a:off x="6673056" y="2128213"/>
            <a:ext cx="1066632" cy="33704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59" name="Rectangle 58"/>
          <p:cNvSpPr/>
          <p:nvPr/>
        </p:nvSpPr>
        <p:spPr>
          <a:xfrm>
            <a:off x="5659571" y="1669952"/>
            <a:ext cx="3040078" cy="443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sp>
        <p:nvSpPr>
          <p:cNvPr id="60" name="Pentagon 59"/>
          <p:cNvSpPr/>
          <p:nvPr/>
        </p:nvSpPr>
        <p:spPr>
          <a:xfrm flipH="1">
            <a:off x="5453478" y="1680557"/>
            <a:ext cx="3377920" cy="359985"/>
          </a:xfrm>
          <a:prstGeom prst="homePlate">
            <a:avLst>
              <a:gd name="adj" fmla="val 40000"/>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205"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a:t>
            </a:r>
            <a:r>
              <a:rPr lang="en-US"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205"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a:t>
            </a:r>
            <a:r>
              <a:rPr lang="en-US"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205"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পরিচয়</a:t>
            </a:r>
            <a:r>
              <a:rPr lang="bn-BD"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20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1" name="Pentagon 60"/>
          <p:cNvSpPr/>
          <p:nvPr/>
        </p:nvSpPr>
        <p:spPr>
          <a:xfrm flipH="1">
            <a:off x="5412739" y="2105274"/>
            <a:ext cx="3499457" cy="359985"/>
          </a:xfrm>
          <a:prstGeom prst="homePlate">
            <a:avLst>
              <a:gd name="adj" fmla="val 36667"/>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6ষ্ঠ</a:t>
            </a:r>
            <a:r>
              <a:rPr lang="bn-BD" sz="283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35"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a:t>
            </a:r>
            <a:r>
              <a:rPr lang="en-US" sz="2835"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bn-BD" sz="2835"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35"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223" y="1008856"/>
            <a:ext cx="2381925" cy="2996616"/>
          </a:xfrm>
          <a:prstGeom prst="ellipse">
            <a:avLst/>
          </a:prstGeom>
          <a:ln>
            <a:noFill/>
          </a:ln>
          <a:effectLst>
            <a:softEdge rad="112500"/>
          </a:effectLst>
        </p:spPr>
      </p:pic>
    </p:spTree>
    <p:extLst>
      <p:ext uri="{BB962C8B-B14F-4D97-AF65-F5344CB8AC3E}">
        <p14:creationId xmlns:p14="http://schemas.microsoft.com/office/powerpoint/2010/main" val="30018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ppt_x</p:attrName>
                                        </p:attrNameLst>
                                      </p:cBhvr>
                                      <p:tavLst>
                                        <p:tav tm="0">
                                          <p:val>
                                            <p:strVal val="#ppt_x-#ppt_w/2"/>
                                          </p:val>
                                        </p:tav>
                                        <p:tav tm="100000">
                                          <p:val>
                                            <p:strVal val="#ppt_x"/>
                                          </p:val>
                                        </p:tav>
                                      </p:tavLst>
                                    </p:anim>
                                    <p:anim calcmode="lin" valueType="num">
                                      <p:cBhvr>
                                        <p:cTn id="15" dur="500" fill="hold"/>
                                        <p:tgtEl>
                                          <p:spTgt spid="14"/>
                                        </p:tgtEl>
                                        <p:attrNameLst>
                                          <p:attrName>ppt_y</p:attrName>
                                        </p:attrNameLst>
                                      </p:cBhvr>
                                      <p:tavLst>
                                        <p:tav tm="0">
                                          <p:val>
                                            <p:strVal val="#ppt_y"/>
                                          </p:val>
                                        </p:tav>
                                        <p:tav tm="100000">
                                          <p:val>
                                            <p:strVal val="#ppt_y"/>
                                          </p:val>
                                        </p:tav>
                                      </p:tavLst>
                                    </p:anim>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ppt_w/2"/>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ppt_x</p:attrName>
                                        </p:attrNameLst>
                                      </p:cBhvr>
                                      <p:tavLst>
                                        <p:tav tm="0">
                                          <p:val>
                                            <p:strVal val="#ppt_x-#ppt_w/2"/>
                                          </p:val>
                                        </p:tav>
                                        <p:tav tm="100000">
                                          <p:val>
                                            <p:strVal val="#ppt_x"/>
                                          </p:val>
                                        </p:tav>
                                      </p:tavLst>
                                    </p:anim>
                                    <p:anim calcmode="lin" valueType="num">
                                      <p:cBhvr>
                                        <p:cTn id="29" dur="500" fill="hold"/>
                                        <p:tgtEl>
                                          <p:spTgt spid="20"/>
                                        </p:tgtEl>
                                        <p:attrNameLst>
                                          <p:attrName>ppt_y</p:attrName>
                                        </p:attrNameLst>
                                      </p:cBhvr>
                                      <p:tavLst>
                                        <p:tav tm="0">
                                          <p:val>
                                            <p:strVal val="#ppt_y"/>
                                          </p:val>
                                        </p:tav>
                                        <p:tav tm="100000">
                                          <p:val>
                                            <p:strVal val="#ppt_y"/>
                                          </p:val>
                                        </p:tav>
                                      </p:tavLst>
                                    </p:anim>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ppt_x</p:attrName>
                                        </p:attrNameLst>
                                      </p:cBhvr>
                                      <p:tavLst>
                                        <p:tav tm="0">
                                          <p:val>
                                            <p:strVal val="#ppt_x-#ppt_w/2"/>
                                          </p:val>
                                        </p:tav>
                                        <p:tav tm="100000">
                                          <p:val>
                                            <p:strVal val="#ppt_x"/>
                                          </p:val>
                                        </p:tav>
                                      </p:tavLst>
                                    </p:anim>
                                    <p:anim calcmode="lin" valueType="num">
                                      <p:cBhvr>
                                        <p:cTn id="36" dur="500" fill="hold"/>
                                        <p:tgtEl>
                                          <p:spTgt spid="36"/>
                                        </p:tgtEl>
                                        <p:attrNameLst>
                                          <p:attrName>ppt_y</p:attrName>
                                        </p:attrNameLst>
                                      </p:cBhvr>
                                      <p:tavLst>
                                        <p:tav tm="0">
                                          <p:val>
                                            <p:strVal val="#ppt_y"/>
                                          </p:val>
                                        </p:tav>
                                        <p:tav tm="100000">
                                          <p:val>
                                            <p:strVal val="#ppt_y"/>
                                          </p:val>
                                        </p:tav>
                                      </p:tavLst>
                                    </p:anim>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17"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strVal val="#ppt_h"/>
                                          </p:val>
                                        </p:tav>
                                        <p:tav tm="100000">
                                          <p:val>
                                            <p:strVal val="#ppt_h"/>
                                          </p:val>
                                        </p:tav>
                                      </p:tavLst>
                                    </p:anim>
                                  </p:childTnLst>
                                </p:cTn>
                              </p:par>
                            </p:childTnLst>
                          </p:cTn>
                        </p:par>
                        <p:par>
                          <p:cTn id="44" fill="hold">
                            <p:stCondLst>
                              <p:cond delay="3000"/>
                            </p:stCondLst>
                            <p:childTnLst>
                              <p:par>
                                <p:cTn id="45" presetID="17" presetClass="entr" presetSubtype="1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17" presetClass="entr" presetSubtype="1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98428" y="171737"/>
            <a:ext cx="5579775" cy="77996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197"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endParaRPr lang="en-GB" sz="519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379071547"/>
              </p:ext>
            </p:extLst>
          </p:nvPr>
        </p:nvGraphicFramePr>
        <p:xfrm>
          <a:off x="7357016" y="1008856"/>
          <a:ext cx="1266363" cy="963622"/>
        </p:xfrm>
        <a:graphic>
          <a:graphicData uri="http://schemas.openxmlformats.org/presentationml/2006/ole">
            <mc:AlternateContent xmlns:mc="http://schemas.openxmlformats.org/markup-compatibility/2006">
              <mc:Choice xmlns:v="urn:schemas-microsoft-com:vml" Requires="v">
                <p:oleObj spid="_x0000_s1470" name="Packager Shell Object" showAsIcon="1" r:id="rId4" imgW="759960" imgH="430200" progId="Package">
                  <p:embed/>
                </p:oleObj>
              </mc:Choice>
              <mc:Fallback>
                <p:oleObj name="Packager Shell Object" showAsIcon="1" r:id="rId4" imgW="759960" imgH="430200" progId="Package">
                  <p:embed/>
                  <p:pic>
                    <p:nvPicPr>
                      <p:cNvPr id="0" name=""/>
                      <p:cNvPicPr/>
                      <p:nvPr/>
                    </p:nvPicPr>
                    <p:blipFill>
                      <a:blip r:embed="rId5"/>
                      <a:stretch>
                        <a:fillRect/>
                      </a:stretch>
                    </p:blipFill>
                    <p:spPr>
                      <a:xfrm>
                        <a:off x="7357016" y="1008856"/>
                        <a:ext cx="1266363" cy="963622"/>
                      </a:xfrm>
                      <a:prstGeom prst="rect">
                        <a:avLst/>
                      </a:prstGeom>
                    </p:spPr>
                  </p:pic>
                </p:oleObj>
              </mc:Fallback>
            </mc:AlternateContent>
          </a:graphicData>
        </a:graphic>
      </p:graphicFrame>
      <p:sp>
        <p:nvSpPr>
          <p:cNvPr id="114" name="Pentagon 113"/>
          <p:cNvSpPr/>
          <p:nvPr/>
        </p:nvSpPr>
        <p:spPr>
          <a:xfrm flipH="1">
            <a:off x="442213" y="5223886"/>
            <a:ext cx="4200021" cy="594408"/>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35" dirty="0" err="1">
                <a:solidFill>
                  <a:schemeClr val="tx1"/>
                </a:solidFill>
                <a:latin typeface="NikoshBAN" panose="02000000000000000000" pitchFamily="2" charset="0"/>
                <a:cs typeface="NikoshBAN" panose="02000000000000000000" pitchFamily="2" charset="0"/>
              </a:rPr>
              <a:t>পৃথিবীর</a:t>
            </a:r>
            <a:r>
              <a:rPr lang="en-US" sz="2835" dirty="0">
                <a:solidFill>
                  <a:schemeClr val="tx1"/>
                </a:solidFill>
                <a:latin typeface="NikoshBAN" panose="02000000000000000000" pitchFamily="2" charset="0"/>
                <a:cs typeface="NikoshBAN" panose="02000000000000000000" pitchFamily="2" charset="0"/>
              </a:rPr>
              <a:t> </a:t>
            </a:r>
            <a:r>
              <a:rPr lang="en-US" sz="2835" dirty="0" err="1">
                <a:solidFill>
                  <a:schemeClr val="tx1"/>
                </a:solidFill>
                <a:latin typeface="NikoshBAN" panose="02000000000000000000" pitchFamily="2" charset="0"/>
                <a:cs typeface="NikoshBAN" panose="02000000000000000000" pitchFamily="2" charset="0"/>
              </a:rPr>
              <a:t>মানচিত্রে</a:t>
            </a:r>
            <a:r>
              <a:rPr lang="en-US" sz="2835" dirty="0">
                <a:solidFill>
                  <a:schemeClr val="tx1"/>
                </a:solidFill>
                <a:latin typeface="NikoshBAN" panose="02000000000000000000" pitchFamily="2" charset="0"/>
                <a:cs typeface="NikoshBAN" panose="02000000000000000000" pitchFamily="2" charset="0"/>
              </a:rPr>
              <a:t> </a:t>
            </a:r>
            <a:r>
              <a:rPr lang="en-US" sz="2835" dirty="0" err="1" smtClean="0">
                <a:solidFill>
                  <a:schemeClr val="tx1"/>
                </a:solidFill>
                <a:latin typeface="NikoshBAN" panose="02000000000000000000" pitchFamily="2" charset="0"/>
                <a:cs typeface="NikoshBAN" panose="02000000000000000000" pitchFamily="2" charset="0"/>
              </a:rPr>
              <a:t>কি</a:t>
            </a:r>
            <a:r>
              <a:rPr lang="en-US" sz="2835" dirty="0">
                <a:solidFill>
                  <a:schemeClr val="tx1"/>
                </a:solidFill>
                <a:latin typeface="NikoshBAN" panose="02000000000000000000" pitchFamily="2" charset="0"/>
                <a:cs typeface="NikoshBAN" panose="02000000000000000000" pitchFamily="2" charset="0"/>
              </a:rPr>
              <a:t> </a:t>
            </a:r>
            <a:r>
              <a:rPr lang="en-US" sz="2835" dirty="0" err="1" smtClean="0">
                <a:solidFill>
                  <a:schemeClr val="tx1"/>
                </a:solidFill>
                <a:latin typeface="NikoshBAN" panose="02000000000000000000" pitchFamily="2" charset="0"/>
                <a:cs typeface="NikoshBAN" panose="02000000000000000000" pitchFamily="2" charset="0"/>
              </a:rPr>
              <a:t>দেখা</a:t>
            </a:r>
            <a:r>
              <a:rPr lang="en-US" sz="2835" dirty="0" smtClean="0">
                <a:solidFill>
                  <a:schemeClr val="tx1"/>
                </a:solidFill>
                <a:latin typeface="NikoshBAN" panose="02000000000000000000" pitchFamily="2" charset="0"/>
                <a:cs typeface="NikoshBAN" panose="02000000000000000000" pitchFamily="2" charset="0"/>
              </a:rPr>
              <a:t> </a:t>
            </a:r>
            <a:r>
              <a:rPr lang="en-US" sz="2835" dirty="0" err="1" smtClean="0">
                <a:solidFill>
                  <a:schemeClr val="tx1"/>
                </a:solidFill>
                <a:latin typeface="NikoshBAN" panose="02000000000000000000" pitchFamily="2" charset="0"/>
                <a:cs typeface="NikoshBAN" panose="02000000000000000000" pitchFamily="2" charset="0"/>
              </a:rPr>
              <a:t>যাচ্ছে</a:t>
            </a:r>
            <a:r>
              <a:rPr lang="en-US" sz="2835" dirty="0" smtClean="0">
                <a:solidFill>
                  <a:schemeClr val="tx1"/>
                </a:solidFill>
                <a:latin typeface="NikoshBAN" panose="02000000000000000000" pitchFamily="2" charset="0"/>
                <a:cs typeface="NikoshBAN" panose="02000000000000000000" pitchFamily="2" charset="0"/>
              </a:rPr>
              <a:t>?</a:t>
            </a:r>
            <a:endParaRPr lang="en-US" sz="2835" dirty="0">
              <a:solidFill>
                <a:schemeClr val="tx1"/>
              </a:solidFill>
              <a:latin typeface="NikoshBAN" panose="02000000000000000000" pitchFamily="2" charset="0"/>
              <a:cs typeface="NikoshBAN" panose="02000000000000000000" pitchFamily="2" charset="0"/>
            </a:endParaRPr>
          </a:p>
        </p:txBody>
      </p:sp>
      <p:sp>
        <p:nvSpPr>
          <p:cNvPr id="115" name="Pentagon 114"/>
          <p:cNvSpPr/>
          <p:nvPr/>
        </p:nvSpPr>
        <p:spPr>
          <a:xfrm flipH="1">
            <a:off x="442213" y="6099818"/>
            <a:ext cx="4200021" cy="594408"/>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80" dirty="0" err="1">
                <a:solidFill>
                  <a:schemeClr val="tx1"/>
                </a:solidFill>
                <a:latin typeface="NikoshBAN" panose="02000000000000000000" pitchFamily="2" charset="0"/>
                <a:cs typeface="NikoshBAN" panose="02000000000000000000" pitchFamily="2" charset="0"/>
              </a:rPr>
              <a:t>কতগুলো</a:t>
            </a:r>
            <a:r>
              <a:rPr lang="en-US" sz="3780" dirty="0">
                <a:solidFill>
                  <a:schemeClr val="tx1"/>
                </a:solidFill>
                <a:latin typeface="NikoshBAN" panose="02000000000000000000" pitchFamily="2" charset="0"/>
                <a:cs typeface="NikoshBAN" panose="02000000000000000000" pitchFamily="2" charset="0"/>
              </a:rPr>
              <a:t> </a:t>
            </a:r>
            <a:r>
              <a:rPr lang="en-US" sz="3780" dirty="0" err="1">
                <a:solidFill>
                  <a:schemeClr val="tx1"/>
                </a:solidFill>
                <a:latin typeface="NikoshBAN" panose="02000000000000000000" pitchFamily="2" charset="0"/>
                <a:cs typeface="NikoshBAN" panose="02000000000000000000" pitchFamily="2" charset="0"/>
              </a:rPr>
              <a:t>রাষ্ট্রের</a:t>
            </a:r>
            <a:r>
              <a:rPr lang="en-US" sz="3780" dirty="0">
                <a:solidFill>
                  <a:schemeClr val="tx1"/>
                </a:solidFill>
                <a:latin typeface="NikoshBAN" panose="02000000000000000000" pitchFamily="2" charset="0"/>
                <a:cs typeface="NikoshBAN" panose="02000000000000000000" pitchFamily="2" charset="0"/>
              </a:rPr>
              <a:t> </a:t>
            </a:r>
            <a:r>
              <a:rPr lang="en-US" sz="3780" dirty="0" err="1">
                <a:solidFill>
                  <a:schemeClr val="tx1"/>
                </a:solidFill>
                <a:latin typeface="NikoshBAN" panose="02000000000000000000" pitchFamily="2" charset="0"/>
                <a:cs typeface="NikoshBAN" panose="02000000000000000000" pitchFamily="2" charset="0"/>
              </a:rPr>
              <a:t>ছবি</a:t>
            </a:r>
            <a:endParaRPr lang="en-US" sz="3780" dirty="0">
              <a:solidFill>
                <a:schemeClr val="tx1"/>
              </a:solidFill>
              <a:latin typeface="NikoshBAN" panose="02000000000000000000" pitchFamily="2" charset="0"/>
              <a:cs typeface="NikoshBAN" panose="02000000000000000000" pitchFamily="2" charset="0"/>
            </a:endParaRP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260" y="1409433"/>
            <a:ext cx="2475754" cy="2805569"/>
          </a:xfrm>
          <a:prstGeom prst="rect">
            <a:avLst/>
          </a:prstGeom>
        </p:spPr>
      </p:pic>
      <p:sp>
        <p:nvSpPr>
          <p:cNvPr id="117" name="Pentagon 116"/>
          <p:cNvSpPr/>
          <p:nvPr/>
        </p:nvSpPr>
        <p:spPr>
          <a:xfrm flipH="1">
            <a:off x="5257006" y="5223886"/>
            <a:ext cx="4200021" cy="594408"/>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52" dirty="0" err="1">
                <a:solidFill>
                  <a:schemeClr val="tx1"/>
                </a:solidFill>
                <a:latin typeface="NikoshBAN" panose="02000000000000000000" pitchFamily="2" charset="0"/>
                <a:cs typeface="NikoshBAN" panose="02000000000000000000" pitchFamily="2" charset="0"/>
              </a:rPr>
              <a:t>বাংলাদেশ</a:t>
            </a:r>
            <a:r>
              <a:rPr lang="en-US" sz="4252" dirty="0">
                <a:solidFill>
                  <a:schemeClr val="tx1"/>
                </a:solidFill>
                <a:latin typeface="NikoshBAN" panose="02000000000000000000" pitchFamily="2" charset="0"/>
                <a:cs typeface="NikoshBAN" panose="02000000000000000000" pitchFamily="2" charset="0"/>
              </a:rPr>
              <a:t> </a:t>
            </a:r>
            <a:r>
              <a:rPr lang="en-US" sz="4252" dirty="0" err="1" smtClean="0">
                <a:solidFill>
                  <a:schemeClr val="tx1"/>
                </a:solidFill>
                <a:latin typeface="NikoshBAN" panose="02000000000000000000" pitchFamily="2" charset="0"/>
                <a:cs typeface="NikoshBAN" panose="02000000000000000000" pitchFamily="2" charset="0"/>
              </a:rPr>
              <a:t>একটি</a:t>
            </a:r>
            <a:r>
              <a:rPr lang="en-US" sz="4252" dirty="0" smtClean="0">
                <a:solidFill>
                  <a:schemeClr val="tx1"/>
                </a:solidFill>
                <a:latin typeface="NikoshBAN" panose="02000000000000000000" pitchFamily="2" charset="0"/>
                <a:cs typeface="NikoshBAN" panose="02000000000000000000" pitchFamily="2" charset="0"/>
              </a:rPr>
              <a:t>?</a:t>
            </a:r>
            <a:endParaRPr lang="en-US" sz="4252" dirty="0">
              <a:solidFill>
                <a:schemeClr val="tx1"/>
              </a:solidFill>
              <a:latin typeface="NikoshBAN" panose="02000000000000000000" pitchFamily="2" charset="0"/>
              <a:cs typeface="NikoshBAN" panose="02000000000000000000" pitchFamily="2" charset="0"/>
            </a:endParaRPr>
          </a:p>
        </p:txBody>
      </p:sp>
      <p:sp>
        <p:nvSpPr>
          <p:cNvPr id="118" name="Pentagon 117"/>
          <p:cNvSpPr/>
          <p:nvPr/>
        </p:nvSpPr>
        <p:spPr>
          <a:xfrm flipH="1">
            <a:off x="5257006" y="6099818"/>
            <a:ext cx="4200021" cy="594408"/>
          </a:xfrm>
          <a:prstGeom prst="homePlate">
            <a:avLst>
              <a:gd name="adj" fmla="val 0"/>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97" dirty="0" err="1">
                <a:solidFill>
                  <a:schemeClr val="tx1"/>
                </a:solidFill>
                <a:latin typeface="NikoshBAN" panose="02000000000000000000" pitchFamily="2" charset="0"/>
                <a:cs typeface="NikoshBAN" panose="02000000000000000000" pitchFamily="2" charset="0"/>
              </a:rPr>
              <a:t>রাষ্ট্র</a:t>
            </a:r>
            <a:endParaRPr lang="en-US" sz="5197" dirty="0">
              <a:solidFill>
                <a:schemeClr val="tx1"/>
              </a:solidFill>
              <a:latin typeface="NikoshBAN" panose="02000000000000000000" pitchFamily="2" charset="0"/>
              <a:cs typeface="NikoshBAN" panose="02000000000000000000" pitchFamily="2" charset="0"/>
            </a:endParaRPr>
          </a:p>
        </p:txBody>
      </p:sp>
      <p:grpSp>
        <p:nvGrpSpPr>
          <p:cNvPr id="19" name="Group 18"/>
          <p:cNvGrpSpPr/>
          <p:nvPr/>
        </p:nvGrpSpPr>
        <p:grpSpPr>
          <a:xfrm>
            <a:off x="412309" y="1062898"/>
            <a:ext cx="4259828" cy="4259828"/>
            <a:chOff x="0" y="823296"/>
            <a:chExt cx="4259828" cy="4259828"/>
          </a:xfrm>
        </p:grpSpPr>
        <p:grpSp>
          <p:nvGrpSpPr>
            <p:cNvPr id="119" name="Group 118"/>
            <p:cNvGrpSpPr/>
            <p:nvPr/>
          </p:nvGrpSpPr>
          <p:grpSpPr>
            <a:xfrm>
              <a:off x="0" y="823296"/>
              <a:ext cx="4259828" cy="4259828"/>
              <a:chOff x="901518" y="1134133"/>
              <a:chExt cx="4259828" cy="4259828"/>
            </a:xfrm>
          </p:grpSpPr>
          <p:pic>
            <p:nvPicPr>
              <p:cNvPr id="120" name="Picture 1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518" y="1134133"/>
                <a:ext cx="4259828" cy="4259828"/>
              </a:xfrm>
              <a:prstGeom prst="ellipse">
                <a:avLst/>
              </a:prstGeom>
              <a:ln>
                <a:noFill/>
              </a:ln>
              <a:effectLst>
                <a:softEdge rad="112500"/>
              </a:effectLst>
            </p:spPr>
          </p:pic>
          <p:pic>
            <p:nvPicPr>
              <p:cNvPr id="121" name="Picture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2554" y="1327910"/>
                <a:ext cx="1012709" cy="850415"/>
              </a:xfrm>
              <a:prstGeom prst="rect">
                <a:avLst/>
              </a:prstGeom>
              <a:ln>
                <a:noFill/>
              </a:ln>
              <a:effectLst>
                <a:softEdge rad="112500"/>
              </a:effectLst>
            </p:spPr>
          </p:pic>
          <p:pic>
            <p:nvPicPr>
              <p:cNvPr id="122" name="Picture 1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2925" y="2635870"/>
                <a:ext cx="1144411" cy="932310"/>
              </a:xfrm>
              <a:prstGeom prst="rect">
                <a:avLst/>
              </a:prstGeom>
              <a:ln>
                <a:noFill/>
              </a:ln>
              <a:effectLst>
                <a:softEdge rad="112500"/>
              </a:effectLst>
            </p:spPr>
          </p:pic>
          <p:pic>
            <p:nvPicPr>
              <p:cNvPr id="123" name="Picture 1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9186" y="1791659"/>
                <a:ext cx="793177" cy="809873"/>
              </a:xfrm>
              <a:prstGeom prst="rect">
                <a:avLst/>
              </a:prstGeom>
              <a:ln>
                <a:noFill/>
              </a:ln>
              <a:effectLst>
                <a:softEdge rad="112500"/>
              </a:effectLst>
            </p:spPr>
          </p:pic>
          <p:pic>
            <p:nvPicPr>
              <p:cNvPr id="124" name="Picture 1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4044" y="2047811"/>
                <a:ext cx="966315" cy="766149"/>
              </a:xfrm>
              <a:prstGeom prst="rect">
                <a:avLst/>
              </a:prstGeom>
              <a:ln>
                <a:noFill/>
              </a:ln>
              <a:effectLst>
                <a:softEdge rad="112500"/>
              </a:effectLst>
            </p:spPr>
          </p:pic>
          <p:pic>
            <p:nvPicPr>
              <p:cNvPr id="125" name="Picture 1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4699" y="4139749"/>
                <a:ext cx="1301189" cy="966892"/>
              </a:xfrm>
              <a:prstGeom prst="rect">
                <a:avLst/>
              </a:prstGeom>
              <a:ln>
                <a:noFill/>
              </a:ln>
              <a:effectLst>
                <a:softEdge rad="112500"/>
              </a:effectLst>
            </p:spPr>
          </p:pic>
          <p:pic>
            <p:nvPicPr>
              <p:cNvPr id="126" name="Picture 1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811" y="3515182"/>
                <a:ext cx="1090590" cy="1097017"/>
              </a:xfrm>
              <a:prstGeom prst="rect">
                <a:avLst/>
              </a:prstGeom>
              <a:ln>
                <a:noFill/>
              </a:ln>
              <a:effectLst>
                <a:softEdge rad="112500"/>
              </a:effectLst>
            </p:spPr>
          </p:pic>
          <p:pic>
            <p:nvPicPr>
              <p:cNvPr id="127" name="Picture 1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64633" y="2625401"/>
                <a:ext cx="925475" cy="1085101"/>
              </a:xfrm>
              <a:prstGeom prst="rect">
                <a:avLst/>
              </a:prstGeom>
              <a:ln>
                <a:noFill/>
              </a:ln>
              <a:effectLst>
                <a:softEdge rad="112500"/>
              </a:effectLst>
            </p:spPr>
          </p:pic>
          <p:pic>
            <p:nvPicPr>
              <p:cNvPr id="128" name="Picture 1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95455" y="1954781"/>
                <a:ext cx="792471" cy="784281"/>
              </a:xfrm>
              <a:prstGeom prst="rect">
                <a:avLst/>
              </a:prstGeom>
              <a:ln>
                <a:noFill/>
              </a:ln>
              <a:effectLst>
                <a:softEdge rad="112500"/>
              </a:effectLst>
            </p:spPr>
          </p:pic>
          <p:pic>
            <p:nvPicPr>
              <p:cNvPr id="129" name="Picture 1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39936" y="3663727"/>
                <a:ext cx="856998" cy="914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0" name="Picture 1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67386" y="2427258"/>
                <a:ext cx="825539" cy="1315197"/>
              </a:xfrm>
              <a:prstGeom prst="rect">
                <a:avLst/>
              </a:prstGeom>
              <a:ln>
                <a:noFill/>
              </a:ln>
              <a:effectLst>
                <a:softEdge rad="112500"/>
              </a:effectLst>
            </p:spPr>
          </p:pic>
        </p:grpSp>
        <p:pic>
          <p:nvPicPr>
            <p:cNvPr id="131" name="Picture 1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86082" y="2536788"/>
              <a:ext cx="1458851" cy="1653197"/>
            </a:xfrm>
            <a:prstGeom prst="rect">
              <a:avLst/>
            </a:prstGeom>
          </p:spPr>
        </p:pic>
      </p:grpSp>
    </p:spTree>
    <p:extLst>
      <p:ext uri="{BB962C8B-B14F-4D97-AF65-F5344CB8AC3E}">
        <p14:creationId xmlns:p14="http://schemas.microsoft.com/office/powerpoint/2010/main" val="1959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500" fill="hold"/>
                                        <p:tgtEl>
                                          <p:spTgt spid="114"/>
                                        </p:tgtEl>
                                        <p:attrNameLst>
                                          <p:attrName>ppt_w</p:attrName>
                                        </p:attrNameLst>
                                      </p:cBhvr>
                                      <p:tavLst>
                                        <p:tav tm="0">
                                          <p:val>
                                            <p:fltVal val="0"/>
                                          </p:val>
                                        </p:tav>
                                        <p:tav tm="100000">
                                          <p:val>
                                            <p:strVal val="#ppt_w"/>
                                          </p:val>
                                        </p:tav>
                                      </p:tavLst>
                                    </p:anim>
                                    <p:anim calcmode="lin" valueType="num">
                                      <p:cBhvr>
                                        <p:cTn id="8" dur="500" fill="hold"/>
                                        <p:tgtEl>
                                          <p:spTgt spid="114"/>
                                        </p:tgtEl>
                                        <p:attrNameLst>
                                          <p:attrName>ppt_h</p:attrName>
                                        </p:attrNameLst>
                                      </p:cBhvr>
                                      <p:tavLst>
                                        <p:tav tm="0">
                                          <p:val>
                                            <p:fltVal val="0"/>
                                          </p:val>
                                        </p:tav>
                                        <p:tav tm="100000">
                                          <p:val>
                                            <p:strVal val="#ppt_h"/>
                                          </p:val>
                                        </p:tav>
                                      </p:tavLst>
                                    </p:anim>
                                    <p:animEffect transition="in" filter="fade">
                                      <p:cBhvr>
                                        <p:cTn id="9" dur="500"/>
                                        <p:tgtEl>
                                          <p:spTgt spid="1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 calcmode="lin" valueType="num">
                                      <p:cBhvr>
                                        <p:cTn id="14" dur="500" fill="hold"/>
                                        <p:tgtEl>
                                          <p:spTgt spid="115"/>
                                        </p:tgtEl>
                                        <p:attrNameLst>
                                          <p:attrName>ppt_w</p:attrName>
                                        </p:attrNameLst>
                                      </p:cBhvr>
                                      <p:tavLst>
                                        <p:tav tm="0">
                                          <p:val>
                                            <p:fltVal val="0"/>
                                          </p:val>
                                        </p:tav>
                                        <p:tav tm="100000">
                                          <p:val>
                                            <p:strVal val="#ppt_w"/>
                                          </p:val>
                                        </p:tav>
                                      </p:tavLst>
                                    </p:anim>
                                    <p:anim calcmode="lin" valueType="num">
                                      <p:cBhvr>
                                        <p:cTn id="15" dur="500" fill="hold"/>
                                        <p:tgtEl>
                                          <p:spTgt spid="115"/>
                                        </p:tgtEl>
                                        <p:attrNameLst>
                                          <p:attrName>ppt_h</p:attrName>
                                        </p:attrNameLst>
                                      </p:cBhvr>
                                      <p:tavLst>
                                        <p:tav tm="0">
                                          <p:val>
                                            <p:fltVal val="0"/>
                                          </p:val>
                                        </p:tav>
                                        <p:tav tm="100000">
                                          <p:val>
                                            <p:strVal val="#ppt_h"/>
                                          </p:val>
                                        </p:tav>
                                      </p:tavLst>
                                    </p:anim>
                                    <p:animEffect transition="in" filter="fade">
                                      <p:cBhvr>
                                        <p:cTn id="16" dur="500"/>
                                        <p:tgtEl>
                                          <p:spTgt spid="115"/>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1.91169E-6 1.80816E-6 L 0.52588 0.05976 " pathEditMode="relative" rAng="0" ptsTypes="AA">
                                      <p:cBhvr>
                                        <p:cTn id="20" dur="2000" fill="hold"/>
                                        <p:tgtEl>
                                          <p:spTgt spid="116"/>
                                        </p:tgtEl>
                                        <p:attrNameLst>
                                          <p:attrName>ppt_x</p:attrName>
                                          <p:attrName>ppt_y</p:attrName>
                                        </p:attrNameLst>
                                      </p:cBhvr>
                                      <p:rCtr x="26294" y="2977"/>
                                    </p:animMotion>
                                  </p:childTnLst>
                                </p:cTn>
                              </p:par>
                              <p:par>
                                <p:cTn id="21" presetID="53" presetClass="entr" presetSubtype="16"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p:cTn id="23" dur="500" fill="hold"/>
                                        <p:tgtEl>
                                          <p:spTgt spid="117"/>
                                        </p:tgtEl>
                                        <p:attrNameLst>
                                          <p:attrName>ppt_w</p:attrName>
                                        </p:attrNameLst>
                                      </p:cBhvr>
                                      <p:tavLst>
                                        <p:tav tm="0">
                                          <p:val>
                                            <p:fltVal val="0"/>
                                          </p:val>
                                        </p:tav>
                                        <p:tav tm="100000">
                                          <p:val>
                                            <p:strVal val="#ppt_w"/>
                                          </p:val>
                                        </p:tav>
                                      </p:tavLst>
                                    </p:anim>
                                    <p:anim calcmode="lin" valueType="num">
                                      <p:cBhvr>
                                        <p:cTn id="24" dur="500" fill="hold"/>
                                        <p:tgtEl>
                                          <p:spTgt spid="117"/>
                                        </p:tgtEl>
                                        <p:attrNameLst>
                                          <p:attrName>ppt_h</p:attrName>
                                        </p:attrNameLst>
                                      </p:cBhvr>
                                      <p:tavLst>
                                        <p:tav tm="0">
                                          <p:val>
                                            <p:fltVal val="0"/>
                                          </p:val>
                                        </p:tav>
                                        <p:tav tm="100000">
                                          <p:val>
                                            <p:strVal val="#ppt_h"/>
                                          </p:val>
                                        </p:tav>
                                      </p:tavLst>
                                    </p:anim>
                                    <p:animEffect transition="in" filter="fade">
                                      <p:cBhvr>
                                        <p:cTn id="25" dur="500"/>
                                        <p:tgtEl>
                                          <p:spTgt spid="1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8"/>
                                        </p:tgtEl>
                                        <p:attrNameLst>
                                          <p:attrName>style.visibility</p:attrName>
                                        </p:attrNameLst>
                                      </p:cBhvr>
                                      <p:to>
                                        <p:strVal val="visible"/>
                                      </p:to>
                                    </p:set>
                                    <p:anim calcmode="lin" valueType="num">
                                      <p:cBhvr>
                                        <p:cTn id="30" dur="500" fill="hold"/>
                                        <p:tgtEl>
                                          <p:spTgt spid="118"/>
                                        </p:tgtEl>
                                        <p:attrNameLst>
                                          <p:attrName>ppt_w</p:attrName>
                                        </p:attrNameLst>
                                      </p:cBhvr>
                                      <p:tavLst>
                                        <p:tav tm="0">
                                          <p:val>
                                            <p:fltVal val="0"/>
                                          </p:val>
                                        </p:tav>
                                        <p:tav tm="100000">
                                          <p:val>
                                            <p:strVal val="#ppt_w"/>
                                          </p:val>
                                        </p:tav>
                                      </p:tavLst>
                                    </p:anim>
                                    <p:anim calcmode="lin" valueType="num">
                                      <p:cBhvr>
                                        <p:cTn id="31" dur="500" fill="hold"/>
                                        <p:tgtEl>
                                          <p:spTgt spid="118"/>
                                        </p:tgtEl>
                                        <p:attrNameLst>
                                          <p:attrName>ppt_h</p:attrName>
                                        </p:attrNameLst>
                                      </p:cBhvr>
                                      <p:tavLst>
                                        <p:tav tm="0">
                                          <p:val>
                                            <p:fltVal val="0"/>
                                          </p:val>
                                        </p:tav>
                                        <p:tav tm="100000">
                                          <p:val>
                                            <p:strVal val="#ppt_h"/>
                                          </p:val>
                                        </p:tav>
                                      </p:tavLst>
                                    </p:anim>
                                    <p:animEffect transition="in" filter="fade">
                                      <p:cBhvr>
                                        <p:cTn id="3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7" grpId="0" animBg="1"/>
      <p:bldP spid="1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837406" y="284955"/>
            <a:ext cx="7924800" cy="609601"/>
          </a:xfrm>
          <a:prstGeom prst="roundRect">
            <a:avLst/>
          </a:prstGeom>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a:t>
            </a:r>
            <a:r>
              <a:rPr lang="en-US"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পাঠের</a:t>
            </a:r>
            <a:r>
              <a:rPr lang="en-US"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endParaRPr lang="en-GB"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206" y="1085056"/>
            <a:ext cx="3411854" cy="4548753"/>
          </a:xfrm>
          <a:prstGeom prst="rect">
            <a:avLst/>
          </a:prstGeom>
          <a:effectLst>
            <a:glow rad="139700">
              <a:srgbClr val="00B0F0">
                <a:alpha val="40000"/>
              </a:srgbClr>
            </a:glow>
          </a:effectLst>
        </p:spPr>
      </p:pic>
      <p:sp>
        <p:nvSpPr>
          <p:cNvPr id="7" name="Rounded Rectangle 6"/>
          <p:cNvSpPr/>
          <p:nvPr/>
        </p:nvSpPr>
        <p:spPr>
          <a:xfrm>
            <a:off x="837406" y="5352256"/>
            <a:ext cx="7924800" cy="1499939"/>
          </a:xfrm>
          <a:prstGeom prst="roundRect">
            <a:avLst/>
          </a:prstGeom>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13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3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ধারণা</a:t>
            </a:r>
            <a:r>
              <a:rPr lang="en-US" sz="13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13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963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flipH="1">
            <a:off x="379408" y="1162564"/>
            <a:ext cx="4877597" cy="988694"/>
          </a:xfrm>
          <a:prstGeom prst="homePlate">
            <a:avLst>
              <a:gd name="adj" fmla="val 0"/>
            </a:avLst>
          </a:prstGeom>
          <a:pattFill prst="pct10">
            <a:fgClr>
              <a:schemeClr val="accent1"/>
            </a:fgClr>
            <a:bgClr>
              <a:schemeClr val="bg1"/>
            </a:bgClr>
          </a:pattFill>
          <a:ln w="57150" cmpd="thickThi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এই</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পাঠ</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শেষে</a:t>
            </a:r>
            <a:r>
              <a:rPr lang="en-US" sz="4000" dirty="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শিক্ষার্থীরা</a:t>
            </a:r>
            <a:r>
              <a:rPr lang="en-US" sz="4000" dirty="0" smtClean="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p:txBody>
      </p:sp>
      <p:sp>
        <p:nvSpPr>
          <p:cNvPr id="18" name="Pentagon 17"/>
          <p:cNvSpPr/>
          <p:nvPr/>
        </p:nvSpPr>
        <p:spPr>
          <a:xfrm flipH="1">
            <a:off x="403728" y="2521631"/>
            <a:ext cx="8321169" cy="652377"/>
          </a:xfrm>
          <a:prstGeom prst="homePlate">
            <a:avLst>
              <a:gd name="adj" fmla="val 0"/>
            </a:avLst>
          </a:prstGeom>
          <a:pattFill prst="pct5">
            <a:fgClr>
              <a:schemeClr val="accent1"/>
            </a:fgClr>
            <a:bgClr>
              <a:schemeClr val="bg1"/>
            </a:bgClr>
          </a:pattFill>
          <a:ln w="57150" cmpd="thickThi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724" dirty="0"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1। </a:t>
            </a:r>
            <a:r>
              <a:rPr lang="en-US" sz="4724" dirty="0" err="1"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রাষ্ট্রের</a:t>
            </a:r>
            <a:r>
              <a:rPr lang="en-US" sz="4724" dirty="0"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 </a:t>
            </a:r>
            <a:r>
              <a:rPr lang="en-US" sz="4724" dirty="0" err="1"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ধারণা</a:t>
            </a:r>
            <a:r>
              <a:rPr lang="en-US" sz="4724" dirty="0"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 </a:t>
            </a:r>
            <a:r>
              <a:rPr lang="en-US" sz="4724" dirty="0" err="1"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ব্যাখ্যা</a:t>
            </a:r>
            <a:r>
              <a:rPr lang="en-US" sz="4724" dirty="0"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 </a:t>
            </a:r>
            <a:r>
              <a:rPr lang="en-US" sz="4724" dirty="0" err="1"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করতে</a:t>
            </a:r>
            <a:r>
              <a:rPr lang="en-US" sz="4724" dirty="0"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 </a:t>
            </a:r>
            <a:r>
              <a:rPr lang="en-US" sz="4724" dirty="0" err="1" smtClean="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পারবে</a:t>
            </a:r>
            <a:r>
              <a:rPr lang="en-US" sz="4724" dirty="0">
                <a:ln w="0"/>
                <a:solidFill>
                  <a:schemeClr val="tx1"/>
                </a:solidFill>
                <a:effectLst>
                  <a:outerShdw blurRad="38100" dist="19050" dir="2700000" algn="tl" rotWithShape="0">
                    <a:schemeClr val="dk1">
                      <a:alpha val="40000"/>
                    </a:schemeClr>
                  </a:outerShdw>
                </a:effectLst>
                <a:latin typeface="NikoshBAN" panose="02000000000000000000"/>
                <a:cs typeface="NikoshBAN" panose="02000000000000000000" pitchFamily="2" charset="0"/>
              </a:rPr>
              <a:t>;</a:t>
            </a:r>
          </a:p>
        </p:txBody>
      </p:sp>
      <p:sp>
        <p:nvSpPr>
          <p:cNvPr id="21" name="Pentagon 20"/>
          <p:cNvSpPr/>
          <p:nvPr/>
        </p:nvSpPr>
        <p:spPr>
          <a:xfrm flipH="1">
            <a:off x="456405" y="3451654"/>
            <a:ext cx="8615722" cy="615798"/>
          </a:xfrm>
          <a:prstGeom prst="homePlate">
            <a:avLst>
              <a:gd name="adj" fmla="val 0"/>
            </a:avLst>
          </a:prstGeom>
          <a:pattFill prst="pct5">
            <a:fgClr>
              <a:schemeClr val="accent1"/>
            </a:fgClr>
            <a:bgClr>
              <a:schemeClr val="bg1"/>
            </a:bgClr>
          </a:pattFill>
          <a:ln w="57150" cmpd="thickThi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উপাদানগুলোর</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
        <p:nvSpPr>
          <p:cNvPr id="24" name="Pentagon 23"/>
          <p:cNvSpPr/>
          <p:nvPr/>
        </p:nvSpPr>
        <p:spPr>
          <a:xfrm flipH="1">
            <a:off x="380204" y="4345099"/>
            <a:ext cx="8763002" cy="702357"/>
          </a:xfrm>
          <a:prstGeom prst="homePlate">
            <a:avLst>
              <a:gd name="adj" fmla="val 0"/>
            </a:avLst>
          </a:prstGeom>
          <a:pattFill prst="pct5">
            <a:fgClr>
              <a:schemeClr val="accent1"/>
            </a:fgClr>
            <a:bgClr>
              <a:schemeClr val="bg1"/>
            </a:bgClr>
          </a:pattFill>
          <a:ln w="57150" cmpd="thickThi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উপাদানগুলো</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Pentagon 5"/>
          <p:cNvSpPr/>
          <p:nvPr/>
        </p:nvSpPr>
        <p:spPr>
          <a:xfrm flipH="1">
            <a:off x="2590004" y="274699"/>
            <a:ext cx="3422039" cy="705468"/>
          </a:xfrm>
          <a:prstGeom prst="homePlate">
            <a:avLst>
              <a:gd name="adj" fmla="val 38235"/>
            </a:avLst>
          </a:prstGeom>
          <a:no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শিখনফল</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78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5355" y="977640"/>
            <a:ext cx="3310119" cy="2348860"/>
            <a:chOff x="717536" y="890192"/>
            <a:chExt cx="4204021" cy="2983172"/>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522" y="1283458"/>
              <a:ext cx="3934035" cy="2589906"/>
            </a:xfrm>
            <a:prstGeom prst="rect">
              <a:avLst/>
            </a:prstGeom>
            <a:ln>
              <a:noFill/>
            </a:ln>
            <a:effectLst>
              <a:softEdge rad="112500"/>
            </a:effec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536" y="890192"/>
              <a:ext cx="1615282" cy="1615282"/>
            </a:xfrm>
            <a:prstGeom prst="rect">
              <a:avLst/>
            </a:prstGeom>
          </p:spPr>
        </p:pic>
      </p:grpSp>
      <p:grpSp>
        <p:nvGrpSpPr>
          <p:cNvPr id="113" name="Group 112"/>
          <p:cNvGrpSpPr/>
          <p:nvPr/>
        </p:nvGrpSpPr>
        <p:grpSpPr>
          <a:xfrm>
            <a:off x="4840068" y="1103348"/>
            <a:ext cx="4439249" cy="2148847"/>
            <a:chOff x="4840068" y="1103348"/>
            <a:chExt cx="4439249" cy="2148847"/>
          </a:xfrm>
        </p:grpSpPr>
        <p:grpSp>
          <p:nvGrpSpPr>
            <p:cNvPr id="114" name="Group 113"/>
            <p:cNvGrpSpPr/>
            <p:nvPr/>
          </p:nvGrpSpPr>
          <p:grpSpPr>
            <a:xfrm>
              <a:off x="4840068" y="1103348"/>
              <a:ext cx="4439249" cy="2148847"/>
              <a:chOff x="6705600" y="1259244"/>
              <a:chExt cx="3856948" cy="2729146"/>
            </a:xfrm>
          </p:grpSpPr>
          <p:pic>
            <p:nvPicPr>
              <p:cNvPr id="116" name="Picture 1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259244"/>
                <a:ext cx="3856948" cy="2729146"/>
              </a:xfrm>
              <a:prstGeom prst="rect">
                <a:avLst/>
              </a:prstGeom>
              <a:ln>
                <a:noFill/>
              </a:ln>
              <a:effectLst>
                <a:softEdge rad="112500"/>
              </a:effectLst>
            </p:spPr>
          </p:pic>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7229" y="2142594"/>
                <a:ext cx="927370" cy="1730770"/>
              </a:xfrm>
              <a:prstGeom prst="rect">
                <a:avLst/>
              </a:prstGeom>
              <a:ln>
                <a:noFill/>
              </a:ln>
              <a:effectLst>
                <a:softEdge rad="112500"/>
              </a:effectLst>
            </p:spPr>
          </p:pic>
        </p:grpSp>
        <p:sp>
          <p:nvSpPr>
            <p:cNvPr id="115" name="Rectangle 114"/>
            <p:cNvSpPr/>
            <p:nvPr/>
          </p:nvSpPr>
          <p:spPr>
            <a:xfrm>
              <a:off x="7203431" y="1237456"/>
              <a:ext cx="1701447" cy="584681"/>
            </a:xfrm>
            <a:prstGeom prst="rect">
              <a:avLst/>
            </a:prstGeom>
            <a:solidFill>
              <a:srgbClr val="FE9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NikoshBAN" panose="02000000000000000000" pitchFamily="2" charset="0"/>
                <a:cs typeface="NikoshBAN" panose="02000000000000000000" pitchFamily="2" charset="0"/>
              </a:endParaRPr>
            </a:p>
          </p:txBody>
        </p:sp>
      </p:grpSp>
      <p:grpSp>
        <p:nvGrpSpPr>
          <p:cNvPr id="130" name="Group 129"/>
          <p:cNvGrpSpPr/>
          <p:nvPr/>
        </p:nvGrpSpPr>
        <p:grpSpPr>
          <a:xfrm>
            <a:off x="408973" y="3675920"/>
            <a:ext cx="4365263" cy="2293640"/>
            <a:chOff x="474805" y="3758283"/>
            <a:chExt cx="4978533" cy="1767154"/>
          </a:xfrm>
        </p:grpSpPr>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805" y="3758283"/>
              <a:ext cx="2356205" cy="1767154"/>
            </a:xfrm>
            <a:prstGeom prst="rect">
              <a:avLst/>
            </a:prstGeom>
            <a:ln>
              <a:noFill/>
            </a:ln>
            <a:effectLst>
              <a:softEdge rad="112500"/>
            </a:effectLst>
          </p:spPr>
        </p:pic>
        <p:pic>
          <p:nvPicPr>
            <p:cNvPr id="132" name="Picture 1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5352" y="3759989"/>
              <a:ext cx="2627986" cy="1765448"/>
            </a:xfrm>
            <a:prstGeom prst="rect">
              <a:avLst/>
            </a:prstGeom>
            <a:ln>
              <a:noFill/>
            </a:ln>
            <a:effectLst>
              <a:softEdge rad="112500"/>
            </a:effectLst>
          </p:spPr>
        </p:pic>
      </p:grpSp>
      <p:grpSp>
        <p:nvGrpSpPr>
          <p:cNvPr id="142" name="Group 141"/>
          <p:cNvGrpSpPr/>
          <p:nvPr/>
        </p:nvGrpSpPr>
        <p:grpSpPr>
          <a:xfrm>
            <a:off x="4781193" y="3702789"/>
            <a:ext cx="4498123" cy="2275404"/>
            <a:chOff x="4781193" y="3702789"/>
            <a:chExt cx="4498123" cy="2106667"/>
          </a:xfrm>
        </p:grpSpPr>
        <p:pic>
          <p:nvPicPr>
            <p:cNvPr id="143" name="Picture 142"/>
            <p:cNvPicPr>
              <a:picLocks noChangeAspect="1"/>
            </p:cNvPicPr>
            <p:nvPr/>
          </p:nvPicPr>
          <p:blipFill rotWithShape="1">
            <a:blip r:embed="rId9">
              <a:extLst>
                <a:ext uri="{28A0092B-C50C-407E-A947-70E740481C1C}">
                  <a14:useLocalDpi xmlns:a14="http://schemas.microsoft.com/office/drawing/2010/main" val="0"/>
                </a:ext>
              </a:extLst>
            </a:blip>
            <a:srcRect b="7526"/>
            <a:stretch/>
          </p:blipFill>
          <p:spPr>
            <a:xfrm>
              <a:off x="7124225" y="3702789"/>
              <a:ext cx="2155091" cy="2106667"/>
            </a:xfrm>
            <a:prstGeom prst="rect">
              <a:avLst/>
            </a:prstGeom>
            <a:ln>
              <a:noFill/>
            </a:ln>
            <a:effectLst>
              <a:softEdge rad="112500"/>
            </a:effectLst>
          </p:spPr>
        </p:pic>
        <p:pic>
          <p:nvPicPr>
            <p:cNvPr id="144" name="Picture 143"/>
            <p:cNvPicPr>
              <a:picLocks noChangeAspect="1"/>
            </p:cNvPicPr>
            <p:nvPr/>
          </p:nvPicPr>
          <p:blipFill rotWithShape="1">
            <a:blip r:embed="rId10">
              <a:extLst>
                <a:ext uri="{28A0092B-C50C-407E-A947-70E740481C1C}">
                  <a14:useLocalDpi xmlns:a14="http://schemas.microsoft.com/office/drawing/2010/main" val="0"/>
                </a:ext>
              </a:extLst>
            </a:blip>
            <a:srcRect l="23904" r="10659" b="20966"/>
            <a:stretch/>
          </p:blipFill>
          <p:spPr>
            <a:xfrm>
              <a:off x="4781193" y="3836025"/>
              <a:ext cx="2401907" cy="1973431"/>
            </a:xfrm>
            <a:prstGeom prst="rect">
              <a:avLst/>
            </a:prstGeom>
            <a:ln>
              <a:noFill/>
            </a:ln>
            <a:effectLst>
              <a:softEdge rad="112500"/>
            </a:effectLst>
          </p:spPr>
        </p:pic>
      </p:grpSp>
      <p:sp>
        <p:nvSpPr>
          <p:cNvPr id="151" name="Rounded Rectangle 150"/>
          <p:cNvSpPr/>
          <p:nvPr/>
        </p:nvSpPr>
        <p:spPr>
          <a:xfrm>
            <a:off x="831863" y="328539"/>
            <a:ext cx="7549343" cy="35998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দেখে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বুঝ</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পারছ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8" name="Rounded Rectangle 157"/>
          <p:cNvSpPr/>
          <p:nvPr/>
        </p:nvSpPr>
        <p:spPr>
          <a:xfrm>
            <a:off x="1250602" y="3295438"/>
            <a:ext cx="2117387" cy="35998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endParaRPr lang="en-GB"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3" name="Rounded Rectangle 162"/>
          <p:cNvSpPr/>
          <p:nvPr/>
        </p:nvSpPr>
        <p:spPr>
          <a:xfrm>
            <a:off x="6000998" y="3226644"/>
            <a:ext cx="2117387" cy="35998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a:t>
            </a:r>
            <a:endParaRPr lang="en-GB"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0" name="Rounded Rectangle 169"/>
          <p:cNvSpPr/>
          <p:nvPr/>
        </p:nvSpPr>
        <p:spPr>
          <a:xfrm>
            <a:off x="1283855" y="5978193"/>
            <a:ext cx="2117387" cy="35998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a:t>
            </a:r>
            <a:endParaRPr lang="en-GB"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3" name="Rounded Rectangle 172"/>
          <p:cNvSpPr/>
          <p:nvPr/>
        </p:nvSpPr>
        <p:spPr>
          <a:xfrm>
            <a:off x="5866606" y="6013605"/>
            <a:ext cx="2117387" cy="359985"/>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 জাতি</a:t>
            </a:r>
            <a:endParaRPr lang="en-GB"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4" name="Rounded Rectangle 173"/>
          <p:cNvSpPr/>
          <p:nvPr/>
        </p:nvSpPr>
        <p:spPr>
          <a:xfrm>
            <a:off x="837420" y="6409002"/>
            <a:ext cx="7873633" cy="459673"/>
          </a:xfrm>
          <a:prstGeom prst="roundRect">
            <a:avLst/>
          </a:prstGeom>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a:t>
            </a:r>
            <a:r>
              <a:rPr lang="bn-BD" sz="283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en-US" sz="283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a:t>
            </a:r>
            <a:r>
              <a:rPr lang="en-US"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35"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জাতিকে</a:t>
            </a:r>
            <a:r>
              <a:rPr lang="en-US" sz="2835"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35"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বোঝায়</a:t>
            </a:r>
            <a:endParaRPr lang="en-GB" sz="2835"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61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 calcmode="lin" valueType="num">
                                      <p:cBhvr>
                                        <p:cTn id="14" dur="500" fill="hold"/>
                                        <p:tgtEl>
                                          <p:spTgt spid="113"/>
                                        </p:tgtEl>
                                        <p:attrNameLst>
                                          <p:attrName>ppt_w</p:attrName>
                                        </p:attrNameLst>
                                      </p:cBhvr>
                                      <p:tavLst>
                                        <p:tav tm="0">
                                          <p:val>
                                            <p:fltVal val="0"/>
                                          </p:val>
                                        </p:tav>
                                        <p:tav tm="100000">
                                          <p:val>
                                            <p:strVal val="#ppt_w"/>
                                          </p:val>
                                        </p:tav>
                                      </p:tavLst>
                                    </p:anim>
                                    <p:anim calcmode="lin" valueType="num">
                                      <p:cBhvr>
                                        <p:cTn id="15" dur="500" fill="hold"/>
                                        <p:tgtEl>
                                          <p:spTgt spid="113"/>
                                        </p:tgtEl>
                                        <p:attrNameLst>
                                          <p:attrName>ppt_h</p:attrName>
                                        </p:attrNameLst>
                                      </p:cBhvr>
                                      <p:tavLst>
                                        <p:tav tm="0">
                                          <p:val>
                                            <p:fltVal val="0"/>
                                          </p:val>
                                        </p:tav>
                                        <p:tav tm="100000">
                                          <p:val>
                                            <p:strVal val="#ppt_h"/>
                                          </p:val>
                                        </p:tav>
                                      </p:tavLst>
                                    </p:anim>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anim calcmode="lin" valueType="num">
                                      <p:cBhvr>
                                        <p:cTn id="21" dur="500" fill="hold"/>
                                        <p:tgtEl>
                                          <p:spTgt spid="130"/>
                                        </p:tgtEl>
                                        <p:attrNameLst>
                                          <p:attrName>ppt_w</p:attrName>
                                        </p:attrNameLst>
                                      </p:cBhvr>
                                      <p:tavLst>
                                        <p:tav tm="0">
                                          <p:val>
                                            <p:fltVal val="0"/>
                                          </p:val>
                                        </p:tav>
                                        <p:tav tm="100000">
                                          <p:val>
                                            <p:strVal val="#ppt_w"/>
                                          </p:val>
                                        </p:tav>
                                      </p:tavLst>
                                    </p:anim>
                                    <p:anim calcmode="lin" valueType="num">
                                      <p:cBhvr>
                                        <p:cTn id="22" dur="500" fill="hold"/>
                                        <p:tgtEl>
                                          <p:spTgt spid="130"/>
                                        </p:tgtEl>
                                        <p:attrNameLst>
                                          <p:attrName>ppt_h</p:attrName>
                                        </p:attrNameLst>
                                      </p:cBhvr>
                                      <p:tavLst>
                                        <p:tav tm="0">
                                          <p:val>
                                            <p:fltVal val="0"/>
                                          </p:val>
                                        </p:tav>
                                        <p:tav tm="100000">
                                          <p:val>
                                            <p:strVal val="#ppt_h"/>
                                          </p:val>
                                        </p:tav>
                                      </p:tavLst>
                                    </p:anim>
                                    <p:animEffect transition="in" filter="fade">
                                      <p:cBhvr>
                                        <p:cTn id="23" dur="50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2"/>
                                        </p:tgtEl>
                                        <p:attrNameLst>
                                          <p:attrName>style.visibility</p:attrName>
                                        </p:attrNameLst>
                                      </p:cBhvr>
                                      <p:to>
                                        <p:strVal val="visible"/>
                                      </p:to>
                                    </p:set>
                                    <p:anim calcmode="lin" valueType="num">
                                      <p:cBhvr>
                                        <p:cTn id="28" dur="500" fill="hold"/>
                                        <p:tgtEl>
                                          <p:spTgt spid="142"/>
                                        </p:tgtEl>
                                        <p:attrNameLst>
                                          <p:attrName>ppt_w</p:attrName>
                                        </p:attrNameLst>
                                      </p:cBhvr>
                                      <p:tavLst>
                                        <p:tav tm="0">
                                          <p:val>
                                            <p:fltVal val="0"/>
                                          </p:val>
                                        </p:tav>
                                        <p:tav tm="100000">
                                          <p:val>
                                            <p:strVal val="#ppt_w"/>
                                          </p:val>
                                        </p:tav>
                                      </p:tavLst>
                                    </p:anim>
                                    <p:anim calcmode="lin" valueType="num">
                                      <p:cBhvr>
                                        <p:cTn id="29" dur="500" fill="hold"/>
                                        <p:tgtEl>
                                          <p:spTgt spid="142"/>
                                        </p:tgtEl>
                                        <p:attrNameLst>
                                          <p:attrName>ppt_h</p:attrName>
                                        </p:attrNameLst>
                                      </p:cBhvr>
                                      <p:tavLst>
                                        <p:tav tm="0">
                                          <p:val>
                                            <p:fltVal val="0"/>
                                          </p:val>
                                        </p:tav>
                                        <p:tav tm="100000">
                                          <p:val>
                                            <p:strVal val="#ppt_h"/>
                                          </p:val>
                                        </p:tav>
                                      </p:tavLst>
                                    </p:anim>
                                    <p:animEffect transition="in" filter="fade">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8"/>
                                        </p:tgtEl>
                                        <p:attrNameLst>
                                          <p:attrName>style.visibility</p:attrName>
                                        </p:attrNameLst>
                                      </p:cBhvr>
                                      <p:to>
                                        <p:strVal val="visible"/>
                                      </p:to>
                                    </p:set>
                                    <p:anim calcmode="lin" valueType="num">
                                      <p:cBhvr>
                                        <p:cTn id="42" dur="500" fill="hold"/>
                                        <p:tgtEl>
                                          <p:spTgt spid="158"/>
                                        </p:tgtEl>
                                        <p:attrNameLst>
                                          <p:attrName>ppt_w</p:attrName>
                                        </p:attrNameLst>
                                      </p:cBhvr>
                                      <p:tavLst>
                                        <p:tav tm="0">
                                          <p:val>
                                            <p:fltVal val="0"/>
                                          </p:val>
                                        </p:tav>
                                        <p:tav tm="100000">
                                          <p:val>
                                            <p:strVal val="#ppt_w"/>
                                          </p:val>
                                        </p:tav>
                                      </p:tavLst>
                                    </p:anim>
                                    <p:anim calcmode="lin" valueType="num">
                                      <p:cBhvr>
                                        <p:cTn id="43" dur="500" fill="hold"/>
                                        <p:tgtEl>
                                          <p:spTgt spid="158"/>
                                        </p:tgtEl>
                                        <p:attrNameLst>
                                          <p:attrName>ppt_h</p:attrName>
                                        </p:attrNameLst>
                                      </p:cBhvr>
                                      <p:tavLst>
                                        <p:tav tm="0">
                                          <p:val>
                                            <p:fltVal val="0"/>
                                          </p:val>
                                        </p:tav>
                                        <p:tav tm="100000">
                                          <p:val>
                                            <p:strVal val="#ppt_h"/>
                                          </p:val>
                                        </p:tav>
                                      </p:tavLst>
                                    </p:anim>
                                    <p:animEffect transition="in" filter="fade">
                                      <p:cBhvr>
                                        <p:cTn id="44" dur="500"/>
                                        <p:tgtEl>
                                          <p:spTgt spid="15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0"/>
                                        </p:tgtEl>
                                        <p:attrNameLst>
                                          <p:attrName>style.visibility</p:attrName>
                                        </p:attrNameLst>
                                      </p:cBhvr>
                                      <p:to>
                                        <p:strVal val="visible"/>
                                      </p:to>
                                    </p:set>
                                    <p:anim calcmode="lin" valueType="num">
                                      <p:cBhvr>
                                        <p:cTn id="56" dur="500" fill="hold"/>
                                        <p:tgtEl>
                                          <p:spTgt spid="170"/>
                                        </p:tgtEl>
                                        <p:attrNameLst>
                                          <p:attrName>ppt_w</p:attrName>
                                        </p:attrNameLst>
                                      </p:cBhvr>
                                      <p:tavLst>
                                        <p:tav tm="0">
                                          <p:val>
                                            <p:fltVal val="0"/>
                                          </p:val>
                                        </p:tav>
                                        <p:tav tm="100000">
                                          <p:val>
                                            <p:strVal val="#ppt_w"/>
                                          </p:val>
                                        </p:tav>
                                      </p:tavLst>
                                    </p:anim>
                                    <p:anim calcmode="lin" valueType="num">
                                      <p:cBhvr>
                                        <p:cTn id="57" dur="500" fill="hold"/>
                                        <p:tgtEl>
                                          <p:spTgt spid="170"/>
                                        </p:tgtEl>
                                        <p:attrNameLst>
                                          <p:attrName>ppt_h</p:attrName>
                                        </p:attrNameLst>
                                      </p:cBhvr>
                                      <p:tavLst>
                                        <p:tav tm="0">
                                          <p:val>
                                            <p:fltVal val="0"/>
                                          </p:val>
                                        </p:tav>
                                        <p:tav tm="100000">
                                          <p:val>
                                            <p:strVal val="#ppt_h"/>
                                          </p:val>
                                        </p:tav>
                                      </p:tavLst>
                                    </p:anim>
                                    <p:animEffect transition="in" filter="fade">
                                      <p:cBhvr>
                                        <p:cTn id="58" dur="500"/>
                                        <p:tgtEl>
                                          <p:spTgt spid="17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3"/>
                                        </p:tgtEl>
                                        <p:attrNameLst>
                                          <p:attrName>style.visibility</p:attrName>
                                        </p:attrNameLst>
                                      </p:cBhvr>
                                      <p:to>
                                        <p:strVal val="visible"/>
                                      </p:to>
                                    </p:set>
                                    <p:anim calcmode="lin" valueType="num">
                                      <p:cBhvr>
                                        <p:cTn id="63" dur="500" fill="hold"/>
                                        <p:tgtEl>
                                          <p:spTgt spid="173"/>
                                        </p:tgtEl>
                                        <p:attrNameLst>
                                          <p:attrName>ppt_w</p:attrName>
                                        </p:attrNameLst>
                                      </p:cBhvr>
                                      <p:tavLst>
                                        <p:tav tm="0">
                                          <p:val>
                                            <p:fltVal val="0"/>
                                          </p:val>
                                        </p:tav>
                                        <p:tav tm="100000">
                                          <p:val>
                                            <p:strVal val="#ppt_w"/>
                                          </p:val>
                                        </p:tav>
                                      </p:tavLst>
                                    </p:anim>
                                    <p:anim calcmode="lin" valueType="num">
                                      <p:cBhvr>
                                        <p:cTn id="64" dur="500" fill="hold"/>
                                        <p:tgtEl>
                                          <p:spTgt spid="173"/>
                                        </p:tgtEl>
                                        <p:attrNameLst>
                                          <p:attrName>ppt_h</p:attrName>
                                        </p:attrNameLst>
                                      </p:cBhvr>
                                      <p:tavLst>
                                        <p:tav tm="0">
                                          <p:val>
                                            <p:fltVal val="0"/>
                                          </p:val>
                                        </p:tav>
                                        <p:tav tm="100000">
                                          <p:val>
                                            <p:strVal val="#ppt_h"/>
                                          </p:val>
                                        </p:tav>
                                      </p:tavLst>
                                    </p:anim>
                                    <p:animEffect transition="in" filter="fade">
                                      <p:cBhvr>
                                        <p:cTn id="65" dur="500"/>
                                        <p:tgtEl>
                                          <p:spTgt spid="17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4"/>
                                        </p:tgtEl>
                                        <p:attrNameLst>
                                          <p:attrName>style.visibility</p:attrName>
                                        </p:attrNameLst>
                                      </p:cBhvr>
                                      <p:to>
                                        <p:strVal val="visible"/>
                                      </p:to>
                                    </p:set>
                                    <p:anim calcmode="lin" valueType="num">
                                      <p:cBhvr>
                                        <p:cTn id="70" dur="500" fill="hold"/>
                                        <p:tgtEl>
                                          <p:spTgt spid="174"/>
                                        </p:tgtEl>
                                        <p:attrNameLst>
                                          <p:attrName>ppt_w</p:attrName>
                                        </p:attrNameLst>
                                      </p:cBhvr>
                                      <p:tavLst>
                                        <p:tav tm="0">
                                          <p:val>
                                            <p:fltVal val="0"/>
                                          </p:val>
                                        </p:tav>
                                        <p:tav tm="100000">
                                          <p:val>
                                            <p:strVal val="#ppt_w"/>
                                          </p:val>
                                        </p:tav>
                                      </p:tavLst>
                                    </p:anim>
                                    <p:anim calcmode="lin" valueType="num">
                                      <p:cBhvr>
                                        <p:cTn id="71" dur="500" fill="hold"/>
                                        <p:tgtEl>
                                          <p:spTgt spid="174"/>
                                        </p:tgtEl>
                                        <p:attrNameLst>
                                          <p:attrName>ppt_h</p:attrName>
                                        </p:attrNameLst>
                                      </p:cBhvr>
                                      <p:tavLst>
                                        <p:tav tm="0">
                                          <p:val>
                                            <p:fltVal val="0"/>
                                          </p:val>
                                        </p:tav>
                                        <p:tav tm="100000">
                                          <p:val>
                                            <p:strVal val="#ppt_h"/>
                                          </p:val>
                                        </p:tav>
                                      </p:tavLst>
                                    </p:anim>
                                    <p:animEffect transition="in" filter="fade">
                                      <p:cBhvr>
                                        <p:cTn id="7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8" grpId="0"/>
      <p:bldP spid="163" grpId="0"/>
      <p:bldP spid="170" grpId="0"/>
      <p:bldP spid="173" grpId="0"/>
      <p:bldP spid="1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3345" y="1229594"/>
            <a:ext cx="3361595" cy="3148977"/>
            <a:chOff x="4290322" y="1516631"/>
            <a:chExt cx="3885078" cy="3657600"/>
          </a:xfrm>
        </p:grpSpPr>
        <p:grpSp>
          <p:nvGrpSpPr>
            <p:cNvPr id="52" name="Group 51"/>
            <p:cNvGrpSpPr/>
            <p:nvPr/>
          </p:nvGrpSpPr>
          <p:grpSpPr>
            <a:xfrm>
              <a:off x="4319382" y="1516631"/>
              <a:ext cx="3856018" cy="3657600"/>
              <a:chOff x="5638800" y="1950692"/>
              <a:chExt cx="5237515" cy="3854547"/>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950692"/>
                <a:ext cx="5117592" cy="3834384"/>
              </a:xfrm>
              <a:prstGeom prst="rect">
                <a:avLst/>
              </a:prstGeom>
              <a:ln>
                <a:noFill/>
              </a:ln>
              <a:effectLst>
                <a:softEdge rad="112500"/>
              </a:effectLst>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7210" y="2020452"/>
                <a:ext cx="1538653" cy="1029188"/>
              </a:xfrm>
              <a:prstGeom prst="rect">
                <a:avLst/>
              </a:prstGeom>
              <a:ln>
                <a:noFill/>
              </a:ln>
              <a:effectLst>
                <a:softEdge rad="112500"/>
              </a:effectLst>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4084" y="4844665"/>
                <a:ext cx="1444445" cy="960574"/>
              </a:xfrm>
              <a:prstGeom prst="rect">
                <a:avLst/>
              </a:prstGeom>
              <a:ln>
                <a:noFill/>
              </a:ln>
              <a:effectLst>
                <a:softEdge rad="112500"/>
              </a:effectLst>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0168" y="3054333"/>
                <a:ext cx="1386147" cy="1267568"/>
              </a:xfrm>
              <a:prstGeom prst="rect">
                <a:avLst/>
              </a:prstGeom>
              <a:ln>
                <a:noFill/>
              </a:ln>
              <a:effectLst>
                <a:softEdge rad="112500"/>
              </a:effectLst>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2982" y="3714651"/>
                <a:ext cx="1227668" cy="1130013"/>
              </a:xfrm>
              <a:prstGeom prst="rect">
                <a:avLst/>
              </a:prstGeom>
              <a:ln>
                <a:noFill/>
              </a:ln>
              <a:effectLst>
                <a:softEdge rad="112500"/>
              </a:effectLst>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6661" y="1950693"/>
                <a:ext cx="1193853" cy="860237"/>
              </a:xfrm>
              <a:prstGeom prst="rect">
                <a:avLst/>
              </a:prstGeom>
              <a:ln>
                <a:noFill/>
              </a:ln>
              <a:effectLst>
                <a:softEdge rad="112500"/>
              </a:effectLst>
            </p:spPr>
          </p:pic>
        </p:grpSp>
        <p:sp>
          <p:nvSpPr>
            <p:cNvPr id="53" name="Rounded Rectangle 52"/>
            <p:cNvSpPr/>
            <p:nvPr/>
          </p:nvSpPr>
          <p:spPr>
            <a:xfrm>
              <a:off x="4290322" y="2678735"/>
              <a:ext cx="3093421" cy="696774"/>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35"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a:t>
              </a:r>
              <a:endParaRPr lang="en-GB" sz="2835"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sp>
        <p:nvSpPr>
          <p:cNvPr id="175" name="Rectangle 174"/>
          <p:cNvSpPr/>
          <p:nvPr/>
        </p:nvSpPr>
        <p:spPr>
          <a:xfrm>
            <a:off x="4685921" y="1167040"/>
            <a:ext cx="4527031" cy="3106977"/>
          </a:xfrm>
          <a:prstGeom prst="rect">
            <a:avLst/>
          </a:prstGeom>
          <a:solidFill>
            <a:schemeClr val="tx1"/>
          </a:solidFill>
          <a:ln w="146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7">
              <a:latin typeface="NikoshBAN" panose="02000000000000000000" pitchFamily="2" charset="0"/>
              <a:cs typeface="NikoshBAN" panose="02000000000000000000" pitchFamily="2" charset="0"/>
            </a:endParaRPr>
          </a:p>
        </p:txBody>
      </p:sp>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7175" y="1134848"/>
            <a:ext cx="3697124" cy="2938385"/>
          </a:xfrm>
          <a:prstGeom prst="rect">
            <a:avLst/>
          </a:prstGeom>
          <a:ln>
            <a:noFill/>
          </a:ln>
          <a:effectLst>
            <a:softEdge rad="112500"/>
          </a:effectLst>
        </p:spPr>
      </p:pic>
      <p:pic>
        <p:nvPicPr>
          <p:cNvPr id="93" name="Picture 9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178" y="4629803"/>
            <a:ext cx="2246158" cy="1707773"/>
          </a:xfrm>
          <a:prstGeom prst="rect">
            <a:avLst/>
          </a:prstGeom>
          <a:ln>
            <a:noFill/>
          </a:ln>
          <a:effectLst>
            <a:softEdge rad="112500"/>
          </a:effectLst>
        </p:spPr>
      </p:pic>
      <p:pic>
        <p:nvPicPr>
          <p:cNvPr id="86" name="Picture 8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7644" y="1179280"/>
            <a:ext cx="3796187" cy="2969745"/>
          </a:xfrm>
          <a:prstGeom prst="rect">
            <a:avLst/>
          </a:prstGeom>
          <a:ln>
            <a:noFill/>
          </a:ln>
          <a:effectLst>
            <a:softEdge rad="112500"/>
          </a:effectLst>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6922" y="4614241"/>
            <a:ext cx="2259406" cy="1765123"/>
          </a:xfrm>
          <a:prstGeom prst="rect">
            <a:avLst/>
          </a:prstGeom>
          <a:ln>
            <a:noFill/>
          </a:ln>
          <a:effectLst>
            <a:softEdge rad="112500"/>
          </a:effectLst>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6835" y="4718738"/>
            <a:ext cx="2391825" cy="1796388"/>
          </a:xfrm>
          <a:prstGeom prst="rect">
            <a:avLst/>
          </a:prstGeom>
          <a:ln>
            <a:noFill/>
          </a:ln>
          <a:effectLst>
            <a:softEdge rad="112500"/>
          </a:effectLst>
        </p:spPr>
      </p:pic>
      <p:grpSp>
        <p:nvGrpSpPr>
          <p:cNvPr id="96" name="Group 95"/>
          <p:cNvGrpSpPr/>
          <p:nvPr/>
        </p:nvGrpSpPr>
        <p:grpSpPr>
          <a:xfrm>
            <a:off x="7080827" y="4661762"/>
            <a:ext cx="2144127" cy="1795796"/>
            <a:chOff x="838200" y="917574"/>
            <a:chExt cx="5466002" cy="3924792"/>
          </a:xfrm>
        </p:grpSpPr>
        <p:pic>
          <p:nvPicPr>
            <p:cNvPr id="97" name="Picture 9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0" y="932656"/>
              <a:ext cx="5466002" cy="3909710"/>
            </a:xfrm>
            <a:prstGeom prst="rect">
              <a:avLst/>
            </a:prstGeom>
            <a:ln>
              <a:noFill/>
            </a:ln>
            <a:effectLst>
              <a:softEdge rad="112500"/>
            </a:effectLst>
          </p:spPr>
        </p:pic>
        <p:pic>
          <p:nvPicPr>
            <p:cNvPr id="98" name="Picture 9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5400" y="917574"/>
              <a:ext cx="1615282" cy="1615282"/>
            </a:xfrm>
            <a:prstGeom prst="rect">
              <a:avLst/>
            </a:prstGeom>
            <a:ln>
              <a:noFill/>
            </a:ln>
            <a:effectLst>
              <a:softEdge rad="112500"/>
            </a:effectLst>
          </p:spPr>
        </p:pic>
      </p:grpSp>
      <p:sp>
        <p:nvSpPr>
          <p:cNvPr id="100" name="Rounded Rectangle 99"/>
          <p:cNvSpPr/>
          <p:nvPr/>
        </p:nvSpPr>
        <p:spPr>
          <a:xfrm>
            <a:off x="167773" y="6332565"/>
            <a:ext cx="2292430" cy="48729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a:t>
            </a:r>
            <a:r>
              <a:rPr lang="en-US" sz="3465"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465" dirty="0" err="1">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ভূখন্ড</a:t>
            </a:r>
            <a:r>
              <a:rPr lang="en-US" sz="3465"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150"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1" name="Rounded Rectangle 100"/>
          <p:cNvSpPr/>
          <p:nvPr/>
        </p:nvSpPr>
        <p:spPr>
          <a:xfrm>
            <a:off x="2687756" y="6383388"/>
            <a:ext cx="1823106" cy="48729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smtClean="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জনসমষ্টি</a:t>
            </a:r>
            <a:endParaRPr lang="en-GB" sz="3150"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2" name="Rounded Rectangle 101"/>
          <p:cNvSpPr/>
          <p:nvPr/>
        </p:nvSpPr>
        <p:spPr>
          <a:xfrm>
            <a:off x="5100962" y="6476441"/>
            <a:ext cx="1823106" cy="48729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smtClean="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সার্বভৌমত্ব</a:t>
            </a:r>
            <a:endParaRPr lang="en-GB" sz="3150"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3" name="Rounded Rectangle 102"/>
          <p:cNvSpPr/>
          <p:nvPr/>
        </p:nvSpPr>
        <p:spPr>
          <a:xfrm>
            <a:off x="7383776" y="6431606"/>
            <a:ext cx="1823106" cy="487299"/>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dirty="0" err="1" smtClean="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endParaRPr lang="en-GB" sz="3150"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4" name="Picture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071" y="1230554"/>
            <a:ext cx="3831743" cy="2940687"/>
          </a:xfrm>
          <a:prstGeom prst="rect">
            <a:avLst/>
          </a:prstGeom>
          <a:ln>
            <a:noFill/>
          </a:ln>
          <a:effectLst>
            <a:softEdge rad="112500"/>
          </a:effectLst>
        </p:spPr>
      </p:pic>
      <p:grpSp>
        <p:nvGrpSpPr>
          <p:cNvPr id="105" name="Group 104"/>
          <p:cNvGrpSpPr/>
          <p:nvPr/>
        </p:nvGrpSpPr>
        <p:grpSpPr>
          <a:xfrm>
            <a:off x="4937644" y="1212821"/>
            <a:ext cx="3869404" cy="2936204"/>
            <a:chOff x="-5365786" y="1608129"/>
            <a:chExt cx="5466002" cy="3909709"/>
          </a:xfrm>
        </p:grpSpPr>
        <p:pic>
          <p:nvPicPr>
            <p:cNvPr id="106" name="Picture 10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5786" y="1608129"/>
              <a:ext cx="5466002" cy="3909709"/>
            </a:xfrm>
            <a:prstGeom prst="rect">
              <a:avLst/>
            </a:prstGeom>
            <a:ln>
              <a:noFill/>
            </a:ln>
            <a:effectLst>
              <a:softEdge rad="112500"/>
            </a:effectLst>
          </p:spPr>
        </p:pic>
        <p:pic>
          <p:nvPicPr>
            <p:cNvPr id="107" name="Picture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3396" y="1693179"/>
              <a:ext cx="1615282" cy="1615282"/>
            </a:xfrm>
            <a:prstGeom prst="rect">
              <a:avLst/>
            </a:prstGeom>
            <a:ln>
              <a:noFill/>
            </a:ln>
            <a:effectLst>
              <a:softEdge rad="112500"/>
            </a:effectLst>
          </p:spPr>
        </p:pic>
      </p:grpSp>
      <p:sp>
        <p:nvSpPr>
          <p:cNvPr id="108" name="Rounded Rectangle 107"/>
          <p:cNvSpPr/>
          <p:nvPr/>
        </p:nvSpPr>
        <p:spPr>
          <a:xfrm>
            <a:off x="4865191" y="1233058"/>
            <a:ext cx="4101501" cy="2952503"/>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এই</a:t>
            </a:r>
            <a:r>
              <a:rPr lang="en-U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চারটি</a:t>
            </a: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বিষয়কে</a:t>
            </a:r>
            <a:r>
              <a:rPr lang="en-U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রাষ্ট্রের</a:t>
            </a: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a:t>
            </a:r>
            <a:r>
              <a:rPr lang="en-U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যায়</a:t>
            </a:r>
            <a:r>
              <a:rPr lang="en-U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GB"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29" name="Rounded Rectangle 28"/>
          <p:cNvSpPr/>
          <p:nvPr/>
        </p:nvSpPr>
        <p:spPr>
          <a:xfrm>
            <a:off x="3011924" y="174482"/>
            <a:ext cx="4294687" cy="710995"/>
          </a:xfrm>
          <a:prstGeom prst="roundRect">
            <a:avLst/>
          </a:prstGeom>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65"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রাষ্ট্রের উপাদান</a:t>
            </a:r>
            <a:endParaRPr lang="en-GB"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10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p:cTn id="12" dur="500" fill="hold"/>
                                        <p:tgtEl>
                                          <p:spTgt spid="175"/>
                                        </p:tgtEl>
                                        <p:attrNameLst>
                                          <p:attrName>ppt_w</p:attrName>
                                        </p:attrNameLst>
                                      </p:cBhvr>
                                      <p:tavLst>
                                        <p:tav tm="0">
                                          <p:val>
                                            <p:fltVal val="0"/>
                                          </p:val>
                                        </p:tav>
                                        <p:tav tm="100000">
                                          <p:val>
                                            <p:strVal val="#ppt_w"/>
                                          </p:val>
                                        </p:tav>
                                      </p:tavLst>
                                    </p:anim>
                                    <p:anim calcmode="lin" valueType="num">
                                      <p:cBhvr>
                                        <p:cTn id="13" dur="500" fill="hold"/>
                                        <p:tgtEl>
                                          <p:spTgt spid="175"/>
                                        </p:tgtEl>
                                        <p:attrNameLst>
                                          <p:attrName>ppt_h</p:attrName>
                                        </p:attrNameLst>
                                      </p:cBhvr>
                                      <p:tavLst>
                                        <p:tav tm="0">
                                          <p:val>
                                            <p:fltVal val="0"/>
                                          </p:val>
                                        </p:tav>
                                        <p:tav tm="100000">
                                          <p:val>
                                            <p:strVal val="#ppt_h"/>
                                          </p:val>
                                        </p:tav>
                                      </p:tavLst>
                                    </p:anim>
                                    <p:animEffect transition="in" filter="fade">
                                      <p:cBhvr>
                                        <p:cTn id="14" dur="500"/>
                                        <p:tgtEl>
                                          <p:spTgt spid="17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2000" fill="hold"/>
                                        <p:tgtEl>
                                          <p:spTgt spid="83"/>
                                        </p:tgtEl>
                                        <p:attrNameLst>
                                          <p:attrName>ppt_w</p:attrName>
                                        </p:attrNameLst>
                                      </p:cBhvr>
                                      <p:tavLst>
                                        <p:tav tm="0">
                                          <p:val>
                                            <p:fltVal val="0"/>
                                          </p:val>
                                        </p:tav>
                                        <p:tav tm="100000">
                                          <p:val>
                                            <p:strVal val="#ppt_w"/>
                                          </p:val>
                                        </p:tav>
                                      </p:tavLst>
                                    </p:anim>
                                    <p:anim calcmode="lin" valueType="num">
                                      <p:cBhvr>
                                        <p:cTn id="19" dur="2000" fill="hold"/>
                                        <p:tgtEl>
                                          <p:spTgt spid="83"/>
                                        </p:tgtEl>
                                        <p:attrNameLst>
                                          <p:attrName>ppt_h</p:attrName>
                                        </p:attrNameLst>
                                      </p:cBhvr>
                                      <p:tavLst>
                                        <p:tav tm="0">
                                          <p:val>
                                            <p:fltVal val="0"/>
                                          </p:val>
                                        </p:tav>
                                        <p:tav tm="100000">
                                          <p:val>
                                            <p:strVal val="#ppt_h"/>
                                          </p:val>
                                        </p:tav>
                                      </p:tavLst>
                                    </p:anim>
                                    <p:animEffect transition="in" filter="fade">
                                      <p:cBhvr>
                                        <p:cTn id="20" dur="2000"/>
                                        <p:tgtEl>
                                          <p:spTgt spid="83"/>
                                        </p:tgtEl>
                                      </p:cBhvr>
                                    </p:animEffect>
                                  </p:childTnLst>
                                </p:cTn>
                              </p:par>
                              <p:par>
                                <p:cTn id="21" presetID="53" presetClass="entr" presetSubtype="16"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2000" fill="hold"/>
                                        <p:tgtEl>
                                          <p:spTgt spid="93"/>
                                        </p:tgtEl>
                                        <p:attrNameLst>
                                          <p:attrName>ppt_w</p:attrName>
                                        </p:attrNameLst>
                                      </p:cBhvr>
                                      <p:tavLst>
                                        <p:tav tm="0">
                                          <p:val>
                                            <p:fltVal val="0"/>
                                          </p:val>
                                        </p:tav>
                                        <p:tav tm="100000">
                                          <p:val>
                                            <p:strVal val="#ppt_w"/>
                                          </p:val>
                                        </p:tav>
                                      </p:tavLst>
                                    </p:anim>
                                    <p:anim calcmode="lin" valueType="num">
                                      <p:cBhvr>
                                        <p:cTn id="24" dur="2000" fill="hold"/>
                                        <p:tgtEl>
                                          <p:spTgt spid="93"/>
                                        </p:tgtEl>
                                        <p:attrNameLst>
                                          <p:attrName>ppt_h</p:attrName>
                                        </p:attrNameLst>
                                      </p:cBhvr>
                                      <p:tavLst>
                                        <p:tav tm="0">
                                          <p:val>
                                            <p:fltVal val="0"/>
                                          </p:val>
                                        </p:tav>
                                        <p:tav tm="100000">
                                          <p:val>
                                            <p:strVal val="#ppt_h"/>
                                          </p:val>
                                        </p:tav>
                                      </p:tavLst>
                                    </p:anim>
                                    <p:animEffect transition="in" filter="fade">
                                      <p:cBhvr>
                                        <p:cTn id="25" dur="2000"/>
                                        <p:tgtEl>
                                          <p:spTgt spid="9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p:cTn id="29" dur="500" fill="hold"/>
                                        <p:tgtEl>
                                          <p:spTgt spid="86"/>
                                        </p:tgtEl>
                                        <p:attrNameLst>
                                          <p:attrName>ppt_w</p:attrName>
                                        </p:attrNameLst>
                                      </p:cBhvr>
                                      <p:tavLst>
                                        <p:tav tm="0">
                                          <p:val>
                                            <p:fltVal val="0"/>
                                          </p:val>
                                        </p:tav>
                                        <p:tav tm="100000">
                                          <p:val>
                                            <p:strVal val="#ppt_w"/>
                                          </p:val>
                                        </p:tav>
                                      </p:tavLst>
                                    </p:anim>
                                    <p:anim calcmode="lin" valueType="num">
                                      <p:cBhvr>
                                        <p:cTn id="30" dur="500" fill="hold"/>
                                        <p:tgtEl>
                                          <p:spTgt spid="86"/>
                                        </p:tgtEl>
                                        <p:attrNameLst>
                                          <p:attrName>ppt_h</p:attrName>
                                        </p:attrNameLst>
                                      </p:cBhvr>
                                      <p:tavLst>
                                        <p:tav tm="0">
                                          <p:val>
                                            <p:fltVal val="0"/>
                                          </p:val>
                                        </p:tav>
                                        <p:tav tm="100000">
                                          <p:val>
                                            <p:strVal val="#ppt_h"/>
                                          </p:val>
                                        </p:tav>
                                      </p:tavLst>
                                    </p:anim>
                                    <p:animEffect transition="in" filter="fade">
                                      <p:cBhvr>
                                        <p:cTn id="31" dur="500"/>
                                        <p:tgtEl>
                                          <p:spTgt spid="8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animEffect transition="in" filter="fade">
                                      <p:cBhvr>
                                        <p:cTn id="37" dur="500"/>
                                        <p:tgtEl>
                                          <p:spTgt spid="9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2000" fill="hold"/>
                                        <p:tgtEl>
                                          <p:spTgt spid="104"/>
                                        </p:tgtEl>
                                        <p:attrNameLst>
                                          <p:attrName>ppt_w</p:attrName>
                                        </p:attrNameLst>
                                      </p:cBhvr>
                                      <p:tavLst>
                                        <p:tav tm="0">
                                          <p:val>
                                            <p:fltVal val="0"/>
                                          </p:val>
                                        </p:tav>
                                        <p:tav tm="100000">
                                          <p:val>
                                            <p:strVal val="#ppt_w"/>
                                          </p:val>
                                        </p:tav>
                                      </p:tavLst>
                                    </p:anim>
                                    <p:anim calcmode="lin" valueType="num">
                                      <p:cBhvr>
                                        <p:cTn id="42" dur="2000" fill="hold"/>
                                        <p:tgtEl>
                                          <p:spTgt spid="104"/>
                                        </p:tgtEl>
                                        <p:attrNameLst>
                                          <p:attrName>ppt_h</p:attrName>
                                        </p:attrNameLst>
                                      </p:cBhvr>
                                      <p:tavLst>
                                        <p:tav tm="0">
                                          <p:val>
                                            <p:fltVal val="0"/>
                                          </p:val>
                                        </p:tav>
                                        <p:tav tm="100000">
                                          <p:val>
                                            <p:strVal val="#ppt_h"/>
                                          </p:val>
                                        </p:tav>
                                      </p:tavLst>
                                    </p:anim>
                                    <p:animEffect transition="in" filter="fade">
                                      <p:cBhvr>
                                        <p:cTn id="43" dur="2000"/>
                                        <p:tgtEl>
                                          <p:spTgt spid="104"/>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p:cTn id="47" dur="2000" fill="hold"/>
                                        <p:tgtEl>
                                          <p:spTgt spid="95"/>
                                        </p:tgtEl>
                                        <p:attrNameLst>
                                          <p:attrName>ppt_w</p:attrName>
                                        </p:attrNameLst>
                                      </p:cBhvr>
                                      <p:tavLst>
                                        <p:tav tm="0">
                                          <p:val>
                                            <p:fltVal val="0"/>
                                          </p:val>
                                        </p:tav>
                                        <p:tav tm="100000">
                                          <p:val>
                                            <p:strVal val="#ppt_w"/>
                                          </p:val>
                                        </p:tav>
                                      </p:tavLst>
                                    </p:anim>
                                    <p:anim calcmode="lin" valueType="num">
                                      <p:cBhvr>
                                        <p:cTn id="48" dur="2000" fill="hold"/>
                                        <p:tgtEl>
                                          <p:spTgt spid="95"/>
                                        </p:tgtEl>
                                        <p:attrNameLst>
                                          <p:attrName>ppt_h</p:attrName>
                                        </p:attrNameLst>
                                      </p:cBhvr>
                                      <p:tavLst>
                                        <p:tav tm="0">
                                          <p:val>
                                            <p:fltVal val="0"/>
                                          </p:val>
                                        </p:tav>
                                        <p:tav tm="100000">
                                          <p:val>
                                            <p:strVal val="#ppt_h"/>
                                          </p:val>
                                        </p:tav>
                                      </p:tavLst>
                                    </p:anim>
                                    <p:animEffect transition="in" filter="fade">
                                      <p:cBhvr>
                                        <p:cTn id="49" dur="2000"/>
                                        <p:tgtEl>
                                          <p:spTgt spid="95"/>
                                        </p:tgtEl>
                                      </p:cBhvr>
                                    </p:animEffect>
                                  </p:childTnLst>
                                </p:cTn>
                              </p:par>
                            </p:childTnLst>
                          </p:cTn>
                        </p:par>
                        <p:par>
                          <p:cTn id="50" fill="hold">
                            <p:stCondLst>
                              <p:cond delay="7500"/>
                            </p:stCondLst>
                            <p:childTnLst>
                              <p:par>
                                <p:cTn id="51" presetID="53" presetClass="entr" presetSubtype="16"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2000" fill="hold"/>
                                        <p:tgtEl>
                                          <p:spTgt spid="105"/>
                                        </p:tgtEl>
                                        <p:attrNameLst>
                                          <p:attrName>ppt_w</p:attrName>
                                        </p:attrNameLst>
                                      </p:cBhvr>
                                      <p:tavLst>
                                        <p:tav tm="0">
                                          <p:val>
                                            <p:fltVal val="0"/>
                                          </p:val>
                                        </p:tav>
                                        <p:tav tm="100000">
                                          <p:val>
                                            <p:strVal val="#ppt_w"/>
                                          </p:val>
                                        </p:tav>
                                      </p:tavLst>
                                    </p:anim>
                                    <p:anim calcmode="lin" valueType="num">
                                      <p:cBhvr>
                                        <p:cTn id="54" dur="2000" fill="hold"/>
                                        <p:tgtEl>
                                          <p:spTgt spid="105"/>
                                        </p:tgtEl>
                                        <p:attrNameLst>
                                          <p:attrName>ppt_h</p:attrName>
                                        </p:attrNameLst>
                                      </p:cBhvr>
                                      <p:tavLst>
                                        <p:tav tm="0">
                                          <p:val>
                                            <p:fltVal val="0"/>
                                          </p:val>
                                        </p:tav>
                                        <p:tav tm="100000">
                                          <p:val>
                                            <p:strVal val="#ppt_h"/>
                                          </p:val>
                                        </p:tav>
                                      </p:tavLst>
                                    </p:anim>
                                    <p:animEffect transition="in" filter="fade">
                                      <p:cBhvr>
                                        <p:cTn id="55" dur="2000"/>
                                        <p:tgtEl>
                                          <p:spTgt spid="105"/>
                                        </p:tgtEl>
                                      </p:cBhvr>
                                    </p:animEffect>
                                  </p:childTnLst>
                                </p:cTn>
                              </p:par>
                            </p:childTnLst>
                          </p:cTn>
                        </p:par>
                        <p:par>
                          <p:cTn id="56" fill="hold">
                            <p:stCondLst>
                              <p:cond delay="9500"/>
                            </p:stCondLst>
                            <p:childTnLst>
                              <p:par>
                                <p:cTn id="57" presetID="53" presetClass="entr" presetSubtype="16" fill="hold" nodeType="afterEffect">
                                  <p:stCondLst>
                                    <p:cond delay="0"/>
                                  </p:stCondLst>
                                  <p:childTnLst>
                                    <p:set>
                                      <p:cBhvr>
                                        <p:cTn id="58" dur="1" fill="hold">
                                          <p:stCondLst>
                                            <p:cond delay="0"/>
                                          </p:stCondLst>
                                        </p:cTn>
                                        <p:tgtEl>
                                          <p:spTgt spid="96"/>
                                        </p:tgtEl>
                                        <p:attrNameLst>
                                          <p:attrName>style.visibility</p:attrName>
                                        </p:attrNameLst>
                                      </p:cBhvr>
                                      <p:to>
                                        <p:strVal val="visible"/>
                                      </p:to>
                                    </p:set>
                                    <p:anim calcmode="lin" valueType="num">
                                      <p:cBhvr>
                                        <p:cTn id="59" dur="2000" fill="hold"/>
                                        <p:tgtEl>
                                          <p:spTgt spid="96"/>
                                        </p:tgtEl>
                                        <p:attrNameLst>
                                          <p:attrName>ppt_w</p:attrName>
                                        </p:attrNameLst>
                                      </p:cBhvr>
                                      <p:tavLst>
                                        <p:tav tm="0">
                                          <p:val>
                                            <p:fltVal val="0"/>
                                          </p:val>
                                        </p:tav>
                                        <p:tav tm="100000">
                                          <p:val>
                                            <p:strVal val="#ppt_w"/>
                                          </p:val>
                                        </p:tav>
                                      </p:tavLst>
                                    </p:anim>
                                    <p:anim calcmode="lin" valueType="num">
                                      <p:cBhvr>
                                        <p:cTn id="60" dur="2000" fill="hold"/>
                                        <p:tgtEl>
                                          <p:spTgt spid="96"/>
                                        </p:tgtEl>
                                        <p:attrNameLst>
                                          <p:attrName>ppt_h</p:attrName>
                                        </p:attrNameLst>
                                      </p:cBhvr>
                                      <p:tavLst>
                                        <p:tav tm="0">
                                          <p:val>
                                            <p:fltVal val="0"/>
                                          </p:val>
                                        </p:tav>
                                        <p:tav tm="100000">
                                          <p:val>
                                            <p:strVal val="#ppt_h"/>
                                          </p:val>
                                        </p:tav>
                                      </p:tavLst>
                                    </p:anim>
                                    <p:animEffect transition="in" filter="fade">
                                      <p:cBhvr>
                                        <p:cTn id="61" dur="2000"/>
                                        <p:tgtEl>
                                          <p:spTgt spid="9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p:cTn id="66" dur="500" fill="hold"/>
                                        <p:tgtEl>
                                          <p:spTgt spid="100"/>
                                        </p:tgtEl>
                                        <p:attrNameLst>
                                          <p:attrName>ppt_w</p:attrName>
                                        </p:attrNameLst>
                                      </p:cBhvr>
                                      <p:tavLst>
                                        <p:tav tm="0">
                                          <p:val>
                                            <p:fltVal val="0"/>
                                          </p:val>
                                        </p:tav>
                                        <p:tav tm="100000">
                                          <p:val>
                                            <p:strVal val="#ppt_w"/>
                                          </p:val>
                                        </p:tav>
                                      </p:tavLst>
                                    </p:anim>
                                    <p:anim calcmode="lin" valueType="num">
                                      <p:cBhvr>
                                        <p:cTn id="67" dur="500" fill="hold"/>
                                        <p:tgtEl>
                                          <p:spTgt spid="100"/>
                                        </p:tgtEl>
                                        <p:attrNameLst>
                                          <p:attrName>ppt_h</p:attrName>
                                        </p:attrNameLst>
                                      </p:cBhvr>
                                      <p:tavLst>
                                        <p:tav tm="0">
                                          <p:val>
                                            <p:fltVal val="0"/>
                                          </p:val>
                                        </p:tav>
                                        <p:tav tm="100000">
                                          <p:val>
                                            <p:strVal val="#ppt_h"/>
                                          </p:val>
                                        </p:tav>
                                      </p:tavLst>
                                    </p:anim>
                                    <p:animEffect transition="in" filter="fade">
                                      <p:cBhvr>
                                        <p:cTn id="68" dur="500"/>
                                        <p:tgtEl>
                                          <p:spTgt spid="10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anim calcmode="lin" valueType="num">
                                      <p:cBhvr>
                                        <p:cTn id="71" dur="500" fill="hold"/>
                                        <p:tgtEl>
                                          <p:spTgt spid="101"/>
                                        </p:tgtEl>
                                        <p:attrNameLst>
                                          <p:attrName>ppt_w</p:attrName>
                                        </p:attrNameLst>
                                      </p:cBhvr>
                                      <p:tavLst>
                                        <p:tav tm="0">
                                          <p:val>
                                            <p:fltVal val="0"/>
                                          </p:val>
                                        </p:tav>
                                        <p:tav tm="100000">
                                          <p:val>
                                            <p:strVal val="#ppt_w"/>
                                          </p:val>
                                        </p:tav>
                                      </p:tavLst>
                                    </p:anim>
                                    <p:anim calcmode="lin" valueType="num">
                                      <p:cBhvr>
                                        <p:cTn id="72" dur="500" fill="hold"/>
                                        <p:tgtEl>
                                          <p:spTgt spid="101"/>
                                        </p:tgtEl>
                                        <p:attrNameLst>
                                          <p:attrName>ppt_h</p:attrName>
                                        </p:attrNameLst>
                                      </p:cBhvr>
                                      <p:tavLst>
                                        <p:tav tm="0">
                                          <p:val>
                                            <p:fltVal val="0"/>
                                          </p:val>
                                        </p:tav>
                                        <p:tav tm="100000">
                                          <p:val>
                                            <p:strVal val="#ppt_h"/>
                                          </p:val>
                                        </p:tav>
                                      </p:tavLst>
                                    </p:anim>
                                    <p:animEffect transition="in" filter="fade">
                                      <p:cBhvr>
                                        <p:cTn id="73" dur="500"/>
                                        <p:tgtEl>
                                          <p:spTgt spid="10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Effect transition="in" filter="fade">
                                      <p:cBhvr>
                                        <p:cTn id="83" dur="500"/>
                                        <p:tgtEl>
                                          <p:spTgt spid="10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 calcmode="lin" valueType="num">
                                      <p:cBhvr>
                                        <p:cTn id="88" dur="500" fill="hold"/>
                                        <p:tgtEl>
                                          <p:spTgt spid="108"/>
                                        </p:tgtEl>
                                        <p:attrNameLst>
                                          <p:attrName>ppt_w</p:attrName>
                                        </p:attrNameLst>
                                      </p:cBhvr>
                                      <p:tavLst>
                                        <p:tav tm="0">
                                          <p:val>
                                            <p:fltVal val="0"/>
                                          </p:val>
                                        </p:tav>
                                        <p:tav tm="100000">
                                          <p:val>
                                            <p:strVal val="#ppt_w"/>
                                          </p:val>
                                        </p:tav>
                                      </p:tavLst>
                                    </p:anim>
                                    <p:anim calcmode="lin" valueType="num">
                                      <p:cBhvr>
                                        <p:cTn id="89" dur="500" fill="hold"/>
                                        <p:tgtEl>
                                          <p:spTgt spid="108"/>
                                        </p:tgtEl>
                                        <p:attrNameLst>
                                          <p:attrName>ppt_h</p:attrName>
                                        </p:attrNameLst>
                                      </p:cBhvr>
                                      <p:tavLst>
                                        <p:tav tm="0">
                                          <p:val>
                                            <p:fltVal val="0"/>
                                          </p:val>
                                        </p:tav>
                                        <p:tav tm="100000">
                                          <p:val>
                                            <p:strVal val="#ppt_h"/>
                                          </p:val>
                                        </p:tav>
                                      </p:tavLst>
                                    </p:anim>
                                    <p:animEffect transition="in" filter="fade">
                                      <p:cBhvr>
                                        <p:cTn id="90" dur="500"/>
                                        <p:tgtEl>
                                          <p:spTgt spid="10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00" grpId="0"/>
      <p:bldP spid="101" grpId="0"/>
      <p:bldP spid="102" grpId="0"/>
      <p:bldP spid="103" grpId="0"/>
      <p:bldP spid="10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71006" y="196296"/>
            <a:ext cx="3200400" cy="65997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1965573" y="1161256"/>
            <a:ext cx="5562599" cy="3936197"/>
            <a:chOff x="2132806" y="273058"/>
            <a:chExt cx="5562599" cy="3936197"/>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206" y="323056"/>
              <a:ext cx="5289443" cy="3779847"/>
            </a:xfrm>
            <a:prstGeom prst="rect">
              <a:avLst/>
            </a:prstGeom>
            <a:ln>
              <a:noFill/>
            </a:ln>
            <a:effectLst>
              <a:softEdge rad="112500"/>
            </a:effectLst>
          </p:spPr>
        </p:pic>
        <p:sp>
          <p:nvSpPr>
            <p:cNvPr id="10" name="Rounded Rectangle 9"/>
            <p:cNvSpPr/>
            <p:nvPr/>
          </p:nvSpPr>
          <p:spPr>
            <a:xfrm>
              <a:off x="2132806" y="273058"/>
              <a:ext cx="5562599" cy="393619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11" name="Rounded Rectangle 10"/>
          <p:cNvSpPr/>
          <p:nvPr/>
        </p:nvSpPr>
        <p:spPr>
          <a:xfrm>
            <a:off x="1447006" y="5428456"/>
            <a:ext cx="6599734" cy="659973"/>
          </a:xfrm>
          <a:prstGeom prst="roundRect">
            <a:avLst/>
          </a:prstGeom>
          <a:solidFill>
            <a:schemeClr val="bg1"/>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রাষ্ট্রের</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a:t>
            </a:r>
            <a:r>
              <a:rPr lang="en-US"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252"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জনসমষ্টি</a:t>
            </a:r>
            <a:endParaRPr lang="en-GB" sz="425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1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4645</TotalTime>
  <Words>1738</Words>
  <Application>Microsoft Office PowerPoint</Application>
  <PresentationFormat>Custom</PresentationFormat>
  <Paragraphs>191</Paragraphs>
  <Slides>24</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MS Mincho</vt:lpstr>
      <vt:lpstr>Nikosh</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RAFID</dc:creator>
  <cp:lastModifiedBy>ICT_LAB</cp:lastModifiedBy>
  <cp:revision>725</cp:revision>
  <dcterms:created xsi:type="dcterms:W3CDTF">2006-08-16T00:00:00Z</dcterms:created>
  <dcterms:modified xsi:type="dcterms:W3CDTF">2016-08-10T06:35:34Z</dcterms:modified>
</cp:coreProperties>
</file>